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notesSlides/notesSlide78.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notesSlides/notesSlide67.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Override PartName="/ppt/notesSlides/notesSlide74.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notesSlides/notesSlide81.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70.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Override PartName="/ppt/notesSlides/notesSlide68.xml" ContentType="application/vnd.openxmlformats-officedocument.presentationml.notesSlide+xml"/>
  <Override PartName="/ppt/notesSlides/notesSlide79.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notesSlides/notesSlide75.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ppt/notesSlides/notesSlide71.xml" ContentType="application/vnd.openxmlformats-officedocument.presentationml.notesSlide+xml"/>
  <Override PartName="/ppt/notesSlides/notesSlide82.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slides/slide4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notesSlides/notesSlide69.xml" ContentType="application/vnd.openxmlformats-officedocument.presentationml.notesSlide+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notesSlides/notesSlide76.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notesSlides/notesSlide72.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notesSlides/notesSlide77.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notesSlides/notesSlide37.xml" ContentType="application/vnd.openxmlformats-officedocument.presentationml.notesSlide+xml"/>
  <Override PartName="/ppt/notesSlides/notesSlide55.xml" ContentType="application/vnd.openxmlformats-officedocument.presentationml.notes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notesSlides/notesSlide73.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80.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69.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19" autoAdjust="0"/>
    <p:restoredTop sz="94718"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83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7C21D5-E974-48DC-9F22-17E3A8946579}" type="datetimeFigureOut">
              <a:rPr lang="en-US" smtClean="0"/>
              <a:pPr/>
              <a:t>5/16/2007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8F64E2-0EF2-48B9-AE77-20B8D469253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46</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47</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48</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49</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50</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51</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52</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53</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54</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55</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56</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57</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58</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59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a:t>
            </a:fld>
            <a:endParaRPr lang="en-US"/>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60</a:t>
            </a:fld>
            <a:endParaRPr lang="en-US"/>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61</a:t>
            </a:fld>
            <a:endParaRPr lang="en-US"/>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62</a:t>
            </a:fld>
            <a:endParaRPr lang="en-US"/>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63</a:t>
            </a:fld>
            <a:endParaRPr lang="en-US"/>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64</a:t>
            </a:fld>
            <a:endParaRPr lang="en-US"/>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65</a:t>
            </a:fld>
            <a:endParaRPr lang="en-US"/>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66</a:t>
            </a:fld>
            <a:endParaRPr lang="en-US"/>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67</a:t>
            </a:fld>
            <a:endParaRPr lang="en-US"/>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68</a:t>
            </a:fld>
            <a:endParaRPr lang="en-US"/>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69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a:t>
            </a:fld>
            <a:endParaRPr lang="en-US"/>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70</a:t>
            </a:fld>
            <a:endParaRPr lang="en-US"/>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71</a:t>
            </a:fld>
            <a:endParaRPr lang="en-US"/>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72</a:t>
            </a:fld>
            <a:endParaRPr lang="en-US"/>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73</a:t>
            </a:fld>
            <a:endParaRPr lang="en-US"/>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74</a:t>
            </a:fld>
            <a:endParaRPr lang="en-US"/>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75</a:t>
            </a:fld>
            <a:endParaRPr lang="en-US"/>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76</a:t>
            </a:fld>
            <a:endParaRPr lang="en-US"/>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77</a:t>
            </a:fld>
            <a:endParaRPr lang="en-US"/>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78</a:t>
            </a:fld>
            <a:endParaRPr lang="en-US"/>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79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8</a:t>
            </a:fld>
            <a:endParaRPr lang="en-US"/>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80</a:t>
            </a:fld>
            <a:endParaRPr lang="en-US"/>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81</a:t>
            </a:fld>
            <a:endParaRPr lang="en-US"/>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82</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D8F64E2-0EF2-48B9-AE77-20B8D469253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A0AD44-9309-4A69-999E-61CC33065E5D}"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0AD44-9309-4A69-999E-61CC33065E5D}"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0AD44-9309-4A69-999E-61CC33065E5D}"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p>
            <a:fld id="{64FA3DE2-B8A4-4B75-A318-67AAFF42B129}"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B7B4AB-1DEF-4D86-8C72-826C737EFEE1}"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1_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B345A4-F694-4DA0-BAF7-0C726D83E32B}" type="datetimeFigureOut">
              <a:rPr lang="en-US" smtClean="0"/>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215855-0EDE-43E8-AED8-D8C8A569F30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1295400"/>
          </a:xfrm>
        </p:spPr>
        <p:txBody>
          <a:bodyPr/>
          <a:lstStyle/>
          <a:p>
            <a:r>
              <a:rPr lang="en-US" dirty="0" smtClean="0"/>
              <a:t>Click to edit Master title style</a:t>
            </a:r>
            <a:endParaRPr lang="en-US" dirty="0"/>
          </a:p>
        </p:txBody>
      </p:sp>
      <p:sp>
        <p:nvSpPr>
          <p:cNvPr id="4" name="Date Placeholder 3"/>
          <p:cNvSpPr>
            <a:spLocks noGrp="1"/>
          </p:cNvSpPr>
          <p:nvPr>
            <p:ph type="dt" sz="half" idx="10"/>
          </p:nvPr>
        </p:nvSpPr>
        <p:spPr/>
        <p:txBody>
          <a:bodyPr/>
          <a:lstStyle/>
          <a:p>
            <a:fld id="{F2A0AD44-9309-4A69-999E-61CC33065E5D}"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A0AD44-9309-4A69-999E-61CC33065E5D}" type="datetimeFigureOut">
              <a:rPr lang="en-US" smtClean="0"/>
              <a:pPr/>
              <a:t>5/16/2007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A0AD44-9309-4A69-999E-61CC33065E5D}" type="datetimeFigureOut">
              <a:rPr lang="en-US" smtClean="0"/>
              <a:pPr/>
              <a:t>5/16/2007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A0AD44-9309-4A69-999E-61CC33065E5D}" type="datetimeFigureOut">
              <a:rPr lang="en-US" smtClean="0"/>
              <a:pPr/>
              <a:t>5/16/2007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A0AD44-9309-4A69-999E-61CC33065E5D}" type="datetimeFigureOut">
              <a:rPr lang="en-US" smtClean="0"/>
              <a:pPr/>
              <a:t>5/16/2007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A0AD44-9309-4A69-999E-61CC33065E5D}" type="datetimeFigureOut">
              <a:rPr lang="en-US" smtClean="0"/>
              <a:pPr/>
              <a:t>5/16/2007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0AD44-9309-4A69-999E-61CC33065E5D}" type="datetimeFigureOut">
              <a:rPr lang="en-US" smtClean="0"/>
              <a:pPr/>
              <a:t>5/16/2007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0AD44-9309-4A69-999E-61CC33065E5D}" type="datetimeFigureOut">
              <a:rPr lang="en-US" smtClean="0"/>
              <a:pPr/>
              <a:t>5/16/2007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C2870F-02DF-456A-863B-993EB28ECFD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0AD44-9309-4A69-999E-61CC33065E5D}" type="datetimeFigureOut">
              <a:rPr lang="en-US" smtClean="0"/>
              <a:pPr/>
              <a:t>5/16/2007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C2870F-02DF-456A-863B-993EB28ECFD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19900" b="1" dirty="0" smtClean="0"/>
              <a:t>Why?</a:t>
            </a:r>
            <a:endParaRPr lang="en-US" sz="19900" b="1" dirty="0"/>
          </a:p>
        </p:txBody>
      </p:sp>
      <p:sp>
        <p:nvSpPr>
          <p:cNvPr id="3" name="Subtitle 2"/>
          <p:cNvSpPr>
            <a:spLocks noGrp="1"/>
          </p:cNvSpPr>
          <p:nvPr>
            <p:ph type="subTitle" idx="1"/>
          </p:nvPr>
        </p:nvSpPr>
        <p:spPr/>
        <p:txBody>
          <a:bodyPr/>
          <a:lstStyle/>
          <a:p>
            <a:endParaRPr lang="en-US"/>
          </a:p>
        </p:txBody>
      </p:sp>
    </p:spTree>
  </p:cSld>
  <p:clrMapOvr>
    <a:masterClrMapping/>
  </p:clrMapOvr>
  <p:transition advTm="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that rain drops but snow falls?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that to stop Windows 98, you have to click on Start?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that when you're driving and looking for an address, you turn down the volume on the radio?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lemon juice made with artificial flavor and dishwashing liquid made with real lemons?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the man who invests all your money called a broker?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the third hand on the watch called a second hand?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the time of day with the slowest traffic called rush hour?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isn't there a special name for the tops of your feet?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isn't there mouse-flavored cat food?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you throw a cat out of the car window, does it become kitty litter?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does the sun lighten our hair, but darken our skin?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you take an Asian person and spin him around several times does he become disoriented?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Is it OK to use the AM radio after noon?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What do people in China call their good plates?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What do you call a male ladybug?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What hair color do they put on the driver's license of a bald man?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 they sterilize the needle for lethal injections?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 they call it a pair of pants, but only 1 bra?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called tourist season if we can't shoot at them?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 you need a driver's license to buy liquor when you can't drink and drive?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isn't phonetic spelled the way it sounds?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can't women put on mascara with their mouth closed?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are there Interstates in Hawaii?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are there flotation devices in the seats of planes instead of parachutes?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are cigarettes sold at gas stations where smoking is prohibited?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Have you ever imagined a world without hypothetical situations?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How does the guy who drives the snowplow get to work?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the 7-11 is open 24 hours a day, 365 days a year, why does it have locks on the door?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You know that indestructible black box that is used on airplanes? Why don't they make the whole plane out of that stuff?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a firefighter fights fire and a crime fighter fights crime, what does a freedom fighter fight?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they squeeze olives to get olive oil, how do they get baby oil?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a cow laughs, does milk come out of her nose?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doesn't glue stick to the inside of the bottle?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you are driving at the speed of light and you turn your headlights on, what happens?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 they put Braille dots on the keypad of a drive-up ATM?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that when you transport something by car it is called shipment, but when you transport something by ship it's called cargo?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don't sheep shrink when it rains?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are they called apartments when they are all stuck together?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con is the opposite of pro, is Congress the opposite of progress?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If flying is so safe, why do they call the airport the terminal?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there is no egg in eggplant nor ham in hamburger; neither apple nor pine in pineapple? </a:t>
            </a:r>
            <a:endParaRPr lang="en-US" dirty="0" smtClean="0"/>
          </a:p>
        </p:txBody>
      </p:sp>
    </p:spTree>
  </p:cSld>
  <p:clrMapOvr>
    <a:masterClrMapping/>
  </p:clrMapOvr>
  <p:transition advTm="5000"/>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English muffins were not invented in England or French fries in France?</a:t>
            </a:r>
            <a:endParaRPr lang="en-US" smtClean="0"/>
          </a:p>
        </p:txBody>
      </p:sp>
    </p:spTree>
  </p:cSld>
  <p:clrMapOvr>
    <a:masterClrMapping/>
  </p:clrMapOvr>
  <p:transition advTm="5000"/>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If you sink slowly, why do they call it quicksand?</a:t>
            </a:r>
            <a:endParaRPr lang="en-US" smtClean="0"/>
          </a:p>
        </p:txBody>
      </p:sp>
    </p:spTree>
  </p:cSld>
  <p:clrMapOvr>
    <a:masterClrMapping/>
  </p:clrMapOvr>
  <p:transition advTm="500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don't you ever see the headline Psychic Wins Lottery?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they call it a guinea pig when it is neither from Guinea nor a pig?</a:t>
            </a:r>
            <a:br>
              <a:rPr lang="en-US" smtClean="0"/>
            </a:br>
            <a:r>
              <a:rPr lang="en-US" smtClean="0"/>
              <a:t>One goose, 2 geese. So then why isn’t it one moose, 2 meese? </a:t>
            </a:r>
            <a:endParaRPr lang="en-US" smtClean="0"/>
          </a:p>
        </p:txBody>
      </p:sp>
    </p:spTree>
  </p:cSld>
  <p:clrMapOvr>
    <a:masterClrMapping/>
  </p:clrMapOvr>
  <p:transition advTm="5000"/>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If a vegetarian eats vegetables, what does a humanitarian eat?</a:t>
            </a:r>
            <a:br>
              <a:rPr lang="en-US" smtClean="0"/>
            </a:br>
            <a:r>
              <a:rPr lang="en-US" smtClean="0"/>
              <a:t>Why do people recite at a play, and play at a recital?</a:t>
            </a:r>
            <a:br>
              <a:rPr lang="en-US" smtClean="0"/>
            </a:br>
            <a:r>
              <a:rPr lang="en-US" smtClean="0"/>
              <a:t>Why do we ship by truck, and send cargo by ship? </a:t>
            </a:r>
            <a:endParaRPr lang="en-US" smtClean="0"/>
          </a:p>
        </p:txBody>
      </p:sp>
    </p:spTree>
  </p:cSld>
  <p:clrMapOvr>
    <a:masterClrMapping/>
  </p:clrMapOvr>
  <p:transition advTm="5000"/>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we have noses that run and feet that smell? </a:t>
            </a:r>
            <a:endParaRPr lang="en-US" smtClean="0"/>
          </a:p>
        </p:txBody>
      </p:sp>
    </p:spTree>
  </p:cSld>
  <p:clrMapOvr>
    <a:masterClrMapping/>
  </p:clrMapOvr>
  <p:transition advTm="5000"/>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we park on driveways and drive on parkways? </a:t>
            </a:r>
            <a:endParaRPr lang="en-US" smtClean="0"/>
          </a:p>
        </p:txBody>
      </p:sp>
    </p:spTree>
  </p:cSld>
  <p:clrMapOvr>
    <a:masterClrMapping/>
  </p:clrMapOvr>
  <p:transition advTm="5000"/>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How can a slim chance and a fat chance be the same thing, especially when a wise man and a wise guy are opposites? </a:t>
            </a:r>
            <a:endParaRPr lang="en-US" smtClean="0"/>
          </a:p>
        </p:txBody>
      </p:sp>
    </p:spTree>
  </p:cSld>
  <p:clrMapOvr>
    <a:masterClrMapping/>
  </p:clrMapOvr>
  <p:transition advTm="5000"/>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when a house burns up, it also burns down. </a:t>
            </a:r>
            <a:endParaRPr lang="en-US" smtClean="0"/>
          </a:p>
        </p:txBody>
      </p:sp>
    </p:spTree>
  </p:cSld>
  <p:clrMapOvr>
    <a:masterClrMapping/>
  </p:clrMapOvr>
  <p:transition advTm="5000"/>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we fill in a form by filling it out?</a:t>
            </a:r>
            <a:endParaRPr lang="en-US" smtClean="0"/>
          </a:p>
        </p:txBody>
      </p:sp>
    </p:spTree>
  </p:cSld>
  <p:clrMapOvr>
    <a:masterClrMapping/>
  </p:clrMapOvr>
  <p:transition advTm="5000"/>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an alarm clock goes off by going on?</a:t>
            </a:r>
            <a:br>
              <a:rPr lang="en-US" smtClean="0"/>
            </a:br>
            <a:r>
              <a:rPr lang="en-US" smtClean="0"/>
              <a:t>Why is it that when the stars are out, they are visible, but when the lights are out, they are invisible?</a:t>
            </a:r>
            <a:endParaRPr lang="en-US" smtClean="0"/>
          </a:p>
        </p:txBody>
      </p:sp>
    </p:spTree>
  </p:cSld>
  <p:clrMapOvr>
    <a:masterClrMapping/>
  </p:clrMapOvr>
  <p:transition advTm="5000"/>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when you wind up a watch, you start it, but when you wind up a book, you end it?</a:t>
            </a:r>
            <a:endParaRPr lang="en-US" smtClean="0"/>
          </a:p>
        </p:txBody>
      </p:sp>
    </p:spTree>
  </p:cSld>
  <p:clrMapOvr>
    <a:masterClrMapping/>
  </p:clrMapOvr>
  <p:transition advTm="5000"/>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Why is the word "verb" a noun? </a:t>
            </a:r>
            <a:endParaRPr lang="en-US" smtClean="0"/>
          </a:p>
        </p:txBody>
      </p:sp>
    </p:spTree>
  </p:cSld>
  <p:clrMapOvr>
    <a:masterClrMapping/>
  </p:clrMapOvr>
  <p:transition advTm="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abbreviated such a long word?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the only 15 letter word that can be spelled without repeating a letter is uncopyrightable? </a:t>
            </a:r>
            <a:endParaRPr lang="en-US" smtClean="0"/>
          </a:p>
        </p:txBody>
      </p:sp>
    </p:spTree>
  </p:cSld>
  <p:clrMapOvr>
    <a:masterClrMapping/>
  </p:clrMapOvr>
  <p:transition advTm="5000"/>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there no other word for synonym? </a:t>
            </a:r>
            <a:endParaRPr lang="en-US" smtClean="0"/>
          </a:p>
        </p:txBody>
      </p:sp>
    </p:spTree>
  </p:cSld>
  <p:clrMapOvr>
    <a:masterClrMapping/>
  </p:clrMapOvr>
  <p:transition advTm="5000"/>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there no other word for "thesaurus"? </a:t>
            </a:r>
            <a:endParaRPr lang="en-US" smtClean="0"/>
          </a:p>
        </p:txBody>
      </p:sp>
    </p:spTree>
  </p:cSld>
  <p:clrMapOvr>
    <a:masterClrMapping/>
  </p:clrMapOvr>
  <p:transition advTm="5000"/>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can't you make another word using all the letters in "anagram"? </a:t>
            </a:r>
            <a:endParaRPr lang="en-US" smtClean="0"/>
          </a:p>
        </p:txBody>
      </p:sp>
    </p:spTree>
  </p:cSld>
  <p:clrMapOvr>
    <a:masterClrMapping/>
  </p:clrMapOvr>
  <p:transition advTm="5000"/>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overlook and oversee mean opposite things? </a:t>
            </a:r>
            <a:endParaRPr lang="en-US" smtClean="0"/>
          </a:p>
        </p:txBody>
      </p:sp>
    </p:spTree>
  </p:cSld>
  <p:clrMapOvr>
    <a:masterClrMapping/>
  </p:clrMapOvr>
  <p:transition advTm="5000"/>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we say something is out of whack? What is a whack? </a:t>
            </a:r>
            <a:endParaRPr lang="en-US" smtClean="0"/>
          </a:p>
        </p:txBody>
      </p:sp>
    </p:spTree>
  </p:cSld>
  <p:clrMapOvr>
    <a:masterClrMapping/>
  </p:clrMapOvr>
  <p:transition advTm="5000"/>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 we say something's out of order when its broken but we never say in of order when it works? </a:t>
            </a:r>
            <a:endParaRPr lang="en-US" smtClean="0"/>
          </a:p>
        </p:txBody>
      </p:sp>
    </p:spTree>
  </p:cSld>
  <p:clrMapOvr>
    <a:masterClrMapping/>
  </p:clrMapOvr>
  <p:transition advTm="5000"/>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does "slow down" and "slow up" mean the same thing? </a:t>
            </a:r>
            <a:endParaRPr lang="en-US" smtClean="0"/>
          </a:p>
        </p:txBody>
      </p:sp>
    </p:spTree>
  </p:cSld>
  <p:clrMapOvr>
    <a:masterClrMapping/>
  </p:clrMapOvr>
  <p:transition advTm="5000"/>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"crazy man" an insult, while to insert a comma and say "Crazy, man!" is a compliment? </a:t>
            </a:r>
            <a:endParaRPr lang="en-US" smtClean="0"/>
          </a:p>
        </p:txBody>
      </p:sp>
    </p:spTree>
  </p:cSld>
  <p:clrMapOvr>
    <a:masterClrMapping/>
  </p:clrMapOvr>
  <p:transition advTm="5000"/>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abbreviation such a long word? </a:t>
            </a:r>
            <a:endParaRPr lang="en-US" smtClean="0"/>
          </a:p>
        </p:txBody>
      </p:sp>
    </p:spTree>
  </p:cSld>
  <p:clrMapOvr>
    <a:masterClrMapping/>
  </p:clrMapOvr>
  <p:transition advTm="500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R="0" rtl="0"/>
            <a:r>
              <a:rPr lang="en-US" baseline="0" dirty="0" smtClean="0">
                <a:solidFill>
                  <a:srgbClr val="000000"/>
                </a:solidFill>
                <a:latin typeface="Calibri"/>
              </a:rPr>
              <a:t>Why is a boxing ring square?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Why is dyslexic so hard to spell? </a:t>
            </a:r>
            <a:endParaRPr lang="en-US" smtClean="0"/>
          </a:p>
        </p:txBody>
      </p:sp>
    </p:spTree>
  </p:cSld>
  <p:clrMapOvr>
    <a:masterClrMapping/>
  </p:clrMapOvr>
  <p:transition advTm="5000"/>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so hard to remember how to spell MNEMONIC? </a:t>
            </a:r>
            <a:endParaRPr lang="en-US" smtClean="0"/>
          </a:p>
        </p:txBody>
      </p:sp>
    </p:spTree>
  </p:cSld>
  <p:clrMapOvr>
    <a:masterClrMapping/>
  </p:clrMapOvr>
  <p:transition advTm="5000"/>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no word in the English language rhymes with month, orange, silver, or purple? </a:t>
            </a:r>
            <a:endParaRPr lang="en-US" smtClean="0"/>
          </a:p>
        </p:txBody>
      </p:sp>
    </p:spTree>
  </p:cSld>
  <p:clrMapOvr>
    <a:masterClrMapping/>
  </p:clrMapOvr>
  <p:transition advTm="5000"/>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it that the word "gullible" isn't in the dictionary? </a:t>
            </a:r>
            <a:endParaRPr lang="en-US" smtClean="0"/>
          </a:p>
        </p:txBody>
      </p:sp>
    </p:spTree>
  </p:cSld>
  <p:clrMapOvr>
    <a:masterClrMapping/>
  </p:clrMapOvr>
  <p:transition advTm="5000"/>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 the alphabet in that order? Is it because of that song? </a:t>
            </a:r>
            <a:endParaRPr lang="en-US" smtClean="0"/>
          </a:p>
        </p:txBody>
      </p:sp>
    </p:spTree>
  </p:cSld>
  <p:clrMapOvr>
    <a:masterClrMapping/>
  </p:clrMapOvr>
  <p:transition advTm="5000"/>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isn't "palindrome" spelled the same way backwards? </a:t>
            </a:r>
            <a:endParaRPr lang="en-US" smtClean="0"/>
          </a:p>
        </p:txBody>
      </p:sp>
    </p:spTree>
  </p:cSld>
  <p:clrMapOvr>
    <a:masterClrMapping/>
  </p:clrMapOvr>
  <p:transition advTm="5000"/>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Why isn't phonetic spelled the way it sounds?</a:t>
            </a:r>
            <a:endParaRPr lang="en-US" smtClean="0"/>
          </a:p>
        </p:txBody>
      </p:sp>
    </p:spTree>
  </p:cSld>
  <p:clrMapOvr>
    <a:masterClrMapping/>
  </p:clrMapOvr>
  <p:transition advTm="5000"/>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that you can a pizza get to your house faster than an ambulance? </a:t>
            </a:r>
            <a:endParaRPr lang="en-US" dirty="0" smtClean="0"/>
          </a:p>
        </p:txBody>
      </p:sp>
    </p:spTree>
  </p:cSld>
  <p:clrMapOvr>
    <a:masterClrMapping/>
  </p:clrMapOvr>
  <p:transition advTm="5000"/>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that there are there handicap parking places in front of a skating rink?</a:t>
            </a:r>
            <a:endParaRPr lang="en-US" dirty="0" smtClean="0"/>
          </a:p>
        </p:txBody>
      </p:sp>
    </p:spTree>
  </p:cSld>
  <p:clrMapOvr>
    <a:masterClrMapping/>
  </p:clrMapOvr>
  <p:transition advTm="5000"/>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that people order double cheese burgers, a large fry, and a diet coke?</a:t>
            </a:r>
            <a:endParaRPr lang="en-US" dirty="0" smtClean="0"/>
          </a:p>
        </p:txBody>
      </p:sp>
    </p:spTree>
  </p:cSld>
  <p:clrMapOvr>
    <a:masterClrMapping/>
  </p:clrMapOvr>
  <p:transition advTm="500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considered necessary to nail down the lid of a coffin?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that banks leave both doors open and then chain the pens to the counters? </a:t>
            </a:r>
            <a:endParaRPr lang="en-US" dirty="0" smtClean="0"/>
          </a:p>
        </p:txBody>
      </p:sp>
    </p:spTree>
  </p:cSld>
  <p:clrMapOvr>
    <a:masterClrMapping/>
  </p:clrMapOvr>
  <p:transition advTm="5000"/>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it that we leave cars worth thousands of dollars in the driveway and leave useless things and junk in boxes in the garage? </a:t>
            </a:r>
            <a:endParaRPr lang="en-US" dirty="0" smtClean="0"/>
          </a:p>
        </p:txBody>
      </p:sp>
    </p:spTree>
  </p:cSld>
  <p:clrMapOvr>
    <a:masterClrMapping/>
  </p:clrMapOvr>
  <p:transition advTm="5000"/>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6000" b="1" dirty="0" smtClean="0"/>
              <a:t>"politics”</a:t>
            </a:r>
            <a:r>
              <a:rPr lang="en-US" dirty="0" smtClean="0"/>
              <a:t> </a:t>
            </a:r>
            <a:br>
              <a:rPr lang="en-US" dirty="0" smtClean="0"/>
            </a:br>
            <a:r>
              <a:rPr lang="en-US" dirty="0" smtClean="0"/>
              <a:t/>
            </a:r>
            <a:br>
              <a:rPr lang="en-US" dirty="0" smtClean="0"/>
            </a:br>
            <a:r>
              <a:rPr lang="en-US" dirty="0" smtClean="0"/>
              <a:t>"</a:t>
            </a:r>
            <a:r>
              <a:rPr lang="en-US" dirty="0" err="1" smtClean="0"/>
              <a:t>Poli</a:t>
            </a:r>
            <a:r>
              <a:rPr lang="en-US" dirty="0" smtClean="0"/>
              <a:t>" means "many" </a:t>
            </a:r>
            <a:br>
              <a:rPr lang="en-US" dirty="0" smtClean="0"/>
            </a:br>
            <a:r>
              <a:rPr lang="en-US" dirty="0" smtClean="0"/>
              <a:t/>
            </a:r>
            <a:br>
              <a:rPr lang="en-US" dirty="0" smtClean="0"/>
            </a:br>
            <a:r>
              <a:rPr lang="en-US" dirty="0" smtClean="0"/>
              <a:t>"tics" are "blood-sucking creatures"...</a:t>
            </a:r>
            <a:endParaRPr lang="en-US" dirty="0" smtClean="0"/>
          </a:p>
        </p:txBody>
      </p:sp>
    </p:spTree>
  </p:cSld>
  <p:clrMapOvr>
    <a:masterClrMapping/>
  </p:clrMapOvr>
  <p:transition advTm="500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aseline="0" dirty="0" smtClean="0">
                <a:solidFill>
                  <a:srgbClr val="000000"/>
                </a:solidFill>
                <a:latin typeface="Calibri"/>
              </a:rPr>
              <a:t>Why is it that doctors call what they do practice?	</a:t>
            </a:r>
            <a:endParaRPr lang="en-US" baseline="0" dirty="0" smtClean="0">
              <a:solidFill>
                <a:srgbClr val="000000"/>
              </a:solidFill>
              <a:latin typeface="Times New Roman"/>
            </a:endParaRPr>
          </a:p>
        </p:txBody>
      </p:sp>
      <p:sp>
        <p:nvSpPr>
          <p:cNvPr id="3" name="Text Placeholder 2"/>
          <p:cNvSpPr>
            <a:spLocks noGrp="1"/>
          </p:cNvSpPr>
          <p:nvPr>
            <p:ph type="body" idx="4294967295"/>
          </p:nvPr>
        </p:nvSpPr>
        <p:spPr>
          <a:xfrm>
            <a:off x="457200" y="1600200"/>
            <a:ext cx="8229600" cy="4525963"/>
          </a:xfrm>
        </p:spPr>
        <p:txBody>
          <a:bodyPr/>
          <a:lstStyle/>
          <a:p>
            <a:endParaRPr lang="en-US"/>
          </a:p>
        </p:txBody>
      </p:sp>
    </p:spTree>
  </p:cSld>
  <p:clrMapOvr>
    <a:masterClrMapping/>
  </p:clrMapOvr>
  <p:transition advTm="5000"/>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1241</Words>
  <Application>Microsoft Office PowerPoint</Application>
  <PresentationFormat>On-screen Show (4:3)</PresentationFormat>
  <Paragraphs>164</Paragraphs>
  <Slides>82</Slides>
  <Notes>82</Notes>
  <HiddenSlides>0</HiddenSlides>
  <MMClips>0</MMClips>
  <ScaleCrop>false</ScaleCrop>
  <HeadingPairs>
    <vt:vector size="4" baseType="variant">
      <vt:variant>
        <vt:lpstr>Theme</vt:lpstr>
      </vt:variant>
      <vt:variant>
        <vt:i4>1</vt:i4>
      </vt:variant>
      <vt:variant>
        <vt:lpstr>Slide Titles</vt:lpstr>
      </vt:variant>
      <vt:variant>
        <vt:i4>82</vt:i4>
      </vt:variant>
    </vt:vector>
  </HeadingPairs>
  <TitlesOfParts>
    <vt:vector size="83" baseType="lpstr">
      <vt:lpstr>Office Theme</vt:lpstr>
      <vt:lpstr>Why?</vt:lpstr>
      <vt:lpstr>Why does the sun lighten our hair, but darken our skin? </vt:lpstr>
      <vt:lpstr>Why can't women put on mascara with their mouth closed? </vt:lpstr>
      <vt:lpstr>Why doesn't glue stick to the inside of the bottle? </vt:lpstr>
      <vt:lpstr>Why don't you ever see the headline Psychic Wins Lottery? </vt:lpstr>
      <vt:lpstr>Why is abbreviated such a long word? </vt:lpstr>
      <vt:lpstr>Why is a boxing ring square? </vt:lpstr>
      <vt:lpstr>Why is it considered necessary to nail down the lid of a coffin? </vt:lpstr>
      <vt:lpstr>Why is it that doctors call what they do practice? </vt:lpstr>
      <vt:lpstr>Why is it that rain drops but snow falls? </vt:lpstr>
      <vt:lpstr>Why is it that to stop Windows 98, you have to click on Start? </vt:lpstr>
      <vt:lpstr>Why is it that when you're driving and looking for an address, you turn down the volume on the radio? </vt:lpstr>
      <vt:lpstr>Why is lemon juice made with artificial flavor and dishwashing liquid made with real lemons? </vt:lpstr>
      <vt:lpstr>Why is the man who invests all your money called a broker? </vt:lpstr>
      <vt:lpstr>Why is the third hand on the watch called a second hand? </vt:lpstr>
      <vt:lpstr>Why is the time of day with the slowest traffic called rush hour? </vt:lpstr>
      <vt:lpstr>Why isn't there a special name for the tops of your feet? </vt:lpstr>
      <vt:lpstr>Why isn't there mouse-flavored cat food? </vt:lpstr>
      <vt:lpstr>If you throw a cat out of the car window, does it become kitty litter? </vt:lpstr>
      <vt:lpstr>If you take an Asian person and spin him around several times does he become disoriented? </vt:lpstr>
      <vt:lpstr>Is it OK to use the AM radio after noon? </vt:lpstr>
      <vt:lpstr>What do people in China call their good plates? </vt:lpstr>
      <vt:lpstr>What do you call a male ladybug? </vt:lpstr>
      <vt:lpstr>What hair color do they put on the driver's license of a bald man? </vt:lpstr>
      <vt:lpstr>Why do they sterilize the needle for lethal injections? </vt:lpstr>
      <vt:lpstr>Why do they call it a pair of pants, but only 1 bra? </vt:lpstr>
      <vt:lpstr>Why is it called tourist season if we can't shoot at them? </vt:lpstr>
      <vt:lpstr>Why do you need a driver's license to buy liquor when you can't drink and drive? </vt:lpstr>
      <vt:lpstr>Why isn't phonetic spelled the way it sounds? </vt:lpstr>
      <vt:lpstr>Why are there Interstates in Hawaii? </vt:lpstr>
      <vt:lpstr>Why are there flotation devices in the seats of planes instead of parachutes? </vt:lpstr>
      <vt:lpstr>Why are cigarettes sold at gas stations where smoking is prohibited? </vt:lpstr>
      <vt:lpstr>Have you ever imagined a world without hypothetical situations? </vt:lpstr>
      <vt:lpstr>How does the guy who drives the snowplow get to work? </vt:lpstr>
      <vt:lpstr>If the 7-11 is open 24 hours a day, 365 days a year, why does it have locks on the door? </vt:lpstr>
      <vt:lpstr>You know that indestructible black box that is used on airplanes? Why don't they make the whole plane out of that stuff? </vt:lpstr>
      <vt:lpstr>If a firefighter fights fire and a crime fighter fights crime, what does a freedom fighter fight? </vt:lpstr>
      <vt:lpstr>If they squeeze olives to get olive oil, how do they get baby oil? </vt:lpstr>
      <vt:lpstr>If a cow laughs, does milk come out of her nose? </vt:lpstr>
      <vt:lpstr>If you are driving at the speed of light and you turn your headlights on, what happens? </vt:lpstr>
      <vt:lpstr>Why do they put Braille dots on the keypad of a drive-up ATM? </vt:lpstr>
      <vt:lpstr>Why is it that when you transport something by car it is called shipment, but when you transport something by ship it's called cargo? </vt:lpstr>
      <vt:lpstr>Why don't sheep shrink when it rains? </vt:lpstr>
      <vt:lpstr>Why are they called apartments when they are all stuck together? </vt:lpstr>
      <vt:lpstr>If con is the opposite of pro, is Congress the opposite of progress? </vt:lpstr>
      <vt:lpstr>If flying is so safe, why do they call the airport the terminal?   </vt:lpstr>
      <vt:lpstr>Why is there is no egg in eggplant nor ham in hamburger; neither apple nor pine in pineapple? </vt:lpstr>
      <vt:lpstr>Why is it that English muffins were not invented in England or French fries in France?</vt:lpstr>
      <vt:lpstr>If you sink slowly, why do they call it quicksand?</vt:lpstr>
      <vt:lpstr>Why do they call it a guinea pig when it is neither from Guinea nor a pig? One goose, 2 geese. So then why isn’t it one moose, 2 meese? </vt:lpstr>
      <vt:lpstr>If a vegetarian eats vegetables, what does a humanitarian eat? Why do people recite at a play, and play at a recital? Why do we ship by truck, and send cargo by ship? </vt:lpstr>
      <vt:lpstr>Why do we have noses that run and feet that smell? </vt:lpstr>
      <vt:lpstr>Why do we park on driveways and drive on parkways? </vt:lpstr>
      <vt:lpstr>How can a slim chance and a fat chance be the same thing, especially when a wise man and a wise guy are opposites? </vt:lpstr>
      <vt:lpstr>Why is it that when a house burns up, it also burns down. </vt:lpstr>
      <vt:lpstr>Why is it that we fill in a form by filling it out?</vt:lpstr>
      <vt:lpstr>Why is it that an alarm clock goes off by going on? Why is it that when the stars are out, they are visible, but when the lights are out, they are invisible?</vt:lpstr>
      <vt:lpstr>Why is it that when you wind up a watch, you start it, but when you wind up a book, you end it?</vt:lpstr>
      <vt:lpstr>Why is the word "verb" a noun? </vt:lpstr>
      <vt:lpstr>Why is it that the only 15 letter word that can be spelled without repeating a letter is uncopyrightable? </vt:lpstr>
      <vt:lpstr>Why is there no other word for synonym? </vt:lpstr>
      <vt:lpstr>Why is there no other word for "thesaurus"? </vt:lpstr>
      <vt:lpstr>Why can't you make another word using all the letters in "anagram"? </vt:lpstr>
      <vt:lpstr>Why do overlook and oversee mean opposite things? </vt:lpstr>
      <vt:lpstr>Why do we say something is out of whack? What is a whack? </vt:lpstr>
      <vt:lpstr>Why do we say something's out of order when its broken but we never say in of order when it works? </vt:lpstr>
      <vt:lpstr>Why does "slow down" and "slow up" mean the same thing? </vt:lpstr>
      <vt:lpstr>Why is "crazy man" an insult, while to insert a comma and say "Crazy, man!" is a compliment? </vt:lpstr>
      <vt:lpstr>Why is abbreviation such a long word? </vt:lpstr>
      <vt:lpstr>Why is dyslexic so hard to spell? </vt:lpstr>
      <vt:lpstr>Why is it so hard to remember how to spell MNEMONIC? </vt:lpstr>
      <vt:lpstr>Why is it that no word in the English language rhymes with month, orange, silver, or purple? </vt:lpstr>
      <vt:lpstr>Why is it that the word "gullible" isn't in the dictionary? </vt:lpstr>
      <vt:lpstr>Why is the alphabet in that order? Is it because of that song? </vt:lpstr>
      <vt:lpstr>Why isn't "palindrome" spelled the same way backwards? </vt:lpstr>
      <vt:lpstr>Why isn't phonetic spelled the way it sounds?</vt:lpstr>
      <vt:lpstr>Why is it that you can a pizza get to your house faster than an ambulance? </vt:lpstr>
      <vt:lpstr>Why is it that there are there handicap parking places in front of a skating rink?</vt:lpstr>
      <vt:lpstr>Why is it that people order double cheese burgers, a large fry, and a diet coke?</vt:lpstr>
      <vt:lpstr>Why is it that banks leave both doors open and then chain the pens to the counters? </vt:lpstr>
      <vt:lpstr>Why is it that we leave cars worth thousands of dollars in the driveway and leave useless things and junk in boxes in the garage? </vt:lpstr>
      <vt:lpstr>"politics”   "Poli" means "many"   "tics" are "blood-sucking creatures"...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Carlton Collins</dc:creator>
  <cp:lastModifiedBy>Carlton Collins</cp:lastModifiedBy>
  <cp:revision>5</cp:revision>
  <dcterms:created xsi:type="dcterms:W3CDTF">2007-05-17T01:27:40Z</dcterms:created>
  <dcterms:modified xsi:type="dcterms:W3CDTF">2007-05-17T02:38:25Z</dcterms:modified>
</cp:coreProperties>
</file>