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0A9C32-5422-4744-AF88-8A06ED6D6518}" type="datetimeFigureOut">
              <a:rPr lang="en-US" smtClean="0"/>
              <a:t>5/16/2007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BE96B7-56D2-4E71-83A5-BC43CA9C902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BE96B7-56D2-4E71-83A5-BC43CA9C9022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BE96B7-56D2-4E71-83A5-BC43CA9C9022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BE96B7-56D2-4E71-83A5-BC43CA9C9022}" type="slidenum">
              <a:rPr lang="en-US" smtClean="0"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BE96B7-56D2-4E71-83A5-BC43CA9C9022}" type="slidenum">
              <a:rPr lang="en-US" smtClean="0"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BE96B7-56D2-4E71-83A5-BC43CA9C9022}" type="slidenum">
              <a:rPr lang="en-US" smtClean="0"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BE96B7-56D2-4E71-83A5-BC43CA9C9022}" type="slidenum">
              <a:rPr lang="en-US" smtClean="0"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BE96B7-56D2-4E71-83A5-BC43CA9C9022}" type="slidenum">
              <a:rPr lang="en-US" smtClean="0"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BE96B7-56D2-4E71-83A5-BC43CA9C9022}" type="slidenum">
              <a:rPr lang="en-US" smtClean="0"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BE96B7-56D2-4E71-83A5-BC43CA9C9022}" type="slidenum">
              <a:rPr lang="en-US" smtClean="0"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BE96B7-56D2-4E71-83A5-BC43CA9C9022}" type="slidenum">
              <a:rPr lang="en-US" smtClean="0"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BE96B7-56D2-4E71-83A5-BC43CA9C9022}" type="slidenum">
              <a:rPr lang="en-US" smtClean="0"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BE96B7-56D2-4E71-83A5-BC43CA9C9022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BE96B7-56D2-4E71-83A5-BC43CA9C9022}" type="slidenum">
              <a:rPr lang="en-US" smtClean="0"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BE96B7-56D2-4E71-83A5-BC43CA9C9022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BE96B7-56D2-4E71-83A5-BC43CA9C9022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BE96B7-56D2-4E71-83A5-BC43CA9C9022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BE96B7-56D2-4E71-83A5-BC43CA9C9022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BE96B7-56D2-4E71-83A5-BC43CA9C9022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BE96B7-56D2-4E71-83A5-BC43CA9C9022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BE96B7-56D2-4E71-83A5-BC43CA9C9022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988C4-8341-42F3-B6C6-CCC92BB9AFC8}" type="datetimeFigureOut">
              <a:rPr lang="en-US" smtClean="0"/>
              <a:t>5/16/2007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90E24-D8F5-4568-A698-F15D8FD510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988C4-8341-42F3-B6C6-CCC92BB9AFC8}" type="datetimeFigureOut">
              <a:rPr lang="en-US" smtClean="0"/>
              <a:t>5/16/2007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90E24-D8F5-4568-A698-F15D8FD510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988C4-8341-42F3-B6C6-CCC92BB9AFC8}" type="datetimeFigureOut">
              <a:rPr lang="en-US" smtClean="0"/>
              <a:t>5/16/2007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90E24-D8F5-4568-A698-F15D8FD510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988C4-8341-42F3-B6C6-CCC92BB9AFC8}" type="datetimeFigureOut">
              <a:rPr lang="en-US" smtClean="0"/>
              <a:t>5/16/2007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90E24-D8F5-4568-A698-F15D8FD510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988C4-8341-42F3-B6C6-CCC92BB9AFC8}" type="datetimeFigureOut">
              <a:rPr lang="en-US" smtClean="0"/>
              <a:t>5/16/2007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90E24-D8F5-4568-A698-F15D8FD510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988C4-8341-42F3-B6C6-CCC92BB9AFC8}" type="datetimeFigureOut">
              <a:rPr lang="en-US" smtClean="0"/>
              <a:t>5/16/2007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90E24-D8F5-4568-A698-F15D8FD510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988C4-8341-42F3-B6C6-CCC92BB9AFC8}" type="datetimeFigureOut">
              <a:rPr lang="en-US" smtClean="0"/>
              <a:t>5/16/2007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90E24-D8F5-4568-A698-F15D8FD510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988C4-8341-42F3-B6C6-CCC92BB9AFC8}" type="datetimeFigureOut">
              <a:rPr lang="en-US" smtClean="0"/>
              <a:t>5/16/2007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90E24-D8F5-4568-A698-F15D8FD510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988C4-8341-42F3-B6C6-CCC92BB9AFC8}" type="datetimeFigureOut">
              <a:rPr lang="en-US" smtClean="0"/>
              <a:t>5/16/2007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90E24-D8F5-4568-A698-F15D8FD510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988C4-8341-42F3-B6C6-CCC92BB9AFC8}" type="datetimeFigureOut">
              <a:rPr lang="en-US" smtClean="0"/>
              <a:t>5/16/2007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90E24-D8F5-4568-A698-F15D8FD510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988C4-8341-42F3-B6C6-CCC92BB9AFC8}" type="datetimeFigureOut">
              <a:rPr lang="en-US" smtClean="0"/>
              <a:t>5/16/2007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90E24-D8F5-4568-A698-F15D8FD510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E988C4-8341-42F3-B6C6-CCC92BB9AFC8}" type="datetimeFigureOut">
              <a:rPr lang="en-US" smtClean="0"/>
              <a:t>5/16/2007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B90E24-D8F5-4568-A698-F15D8FD510A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7200" dirty="0" smtClean="0"/>
              <a:t>35 Years Later…</a:t>
            </a:r>
            <a:endParaRPr lang="en-US" sz="7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advTm="3588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/>
              <a:t>35 Years Later…</a:t>
            </a:r>
            <a:endParaRPr lang="en-US" sz="6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914400" y="2362200"/>
            <a:ext cx="7391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1972: Killer weed </a:t>
            </a:r>
          </a:p>
          <a:p>
            <a:endParaRPr lang="en-US" sz="4800" dirty="0"/>
          </a:p>
          <a:p>
            <a:r>
              <a:rPr lang="en-US" sz="4800" dirty="0" smtClean="0"/>
              <a:t>2002: Weed killer </a:t>
            </a:r>
            <a:endParaRPr lang="en-US" sz="4800" dirty="0"/>
          </a:p>
        </p:txBody>
      </p:sp>
    </p:spTree>
  </p:cSld>
  <p:clrMapOvr>
    <a:masterClrMapping/>
  </p:clrMapOvr>
  <p:transition advTm="3479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/>
              <a:t>35 Years Later…</a:t>
            </a:r>
            <a:endParaRPr lang="en-US" sz="6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914400" y="2362200"/>
            <a:ext cx="7391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1972: Hoping for a BMW </a:t>
            </a:r>
          </a:p>
          <a:p>
            <a:endParaRPr lang="en-US" sz="4800" dirty="0"/>
          </a:p>
          <a:p>
            <a:r>
              <a:rPr lang="en-US" sz="4800" dirty="0" smtClean="0"/>
              <a:t>2002: Hoping for a BM </a:t>
            </a:r>
            <a:endParaRPr lang="en-US" sz="4800" dirty="0"/>
          </a:p>
        </p:txBody>
      </p:sp>
    </p:spTree>
  </p:cSld>
  <p:clrMapOvr>
    <a:masterClrMapping/>
  </p:clrMapOvr>
  <p:transition advTm="3432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/>
              <a:t>35 Years Later…</a:t>
            </a:r>
            <a:endParaRPr lang="en-US" sz="6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381000" y="2362200"/>
            <a:ext cx="8534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1972: Going to a new, hip joint </a:t>
            </a:r>
          </a:p>
          <a:p>
            <a:endParaRPr lang="en-US" sz="4800" dirty="0"/>
          </a:p>
          <a:p>
            <a:r>
              <a:rPr lang="en-US" sz="4800" dirty="0" smtClean="0"/>
              <a:t>2002: Receiving a new hip joint </a:t>
            </a:r>
            <a:endParaRPr lang="en-US" sz="4800" dirty="0"/>
          </a:p>
        </p:txBody>
      </p:sp>
    </p:spTree>
  </p:cSld>
  <p:clrMapOvr>
    <a:masterClrMapping/>
  </p:clrMapOvr>
  <p:transition advTm="4072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/>
              <a:t>35 Years Later…</a:t>
            </a:r>
            <a:endParaRPr lang="en-US" sz="6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914400" y="2362200"/>
            <a:ext cx="7391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1972: Rolling Stones </a:t>
            </a:r>
          </a:p>
          <a:p>
            <a:endParaRPr lang="en-US" sz="4800" dirty="0"/>
          </a:p>
          <a:p>
            <a:r>
              <a:rPr lang="en-US" sz="4800" dirty="0" smtClean="0"/>
              <a:t>2002: Kidney Stones </a:t>
            </a:r>
            <a:endParaRPr lang="en-US" sz="4800" dirty="0"/>
          </a:p>
        </p:txBody>
      </p:sp>
    </p:spTree>
  </p:cSld>
  <p:clrMapOvr>
    <a:masterClrMapping/>
  </p:clrMapOvr>
  <p:transition advTm="3822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/>
              <a:t>35 Years Later…</a:t>
            </a:r>
            <a:endParaRPr lang="en-US" sz="6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914400" y="2362200"/>
            <a:ext cx="73914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1972: Being called into the principal's office </a:t>
            </a:r>
          </a:p>
          <a:p>
            <a:endParaRPr lang="en-US" sz="4800" dirty="0"/>
          </a:p>
          <a:p>
            <a:r>
              <a:rPr lang="en-US" sz="4800" dirty="0" smtClean="0"/>
              <a:t>2002: Calling the principal's office </a:t>
            </a:r>
            <a:endParaRPr lang="en-US" sz="4800" dirty="0"/>
          </a:p>
        </p:txBody>
      </p:sp>
    </p:spTree>
  </p:cSld>
  <p:clrMapOvr>
    <a:masterClrMapping/>
  </p:clrMapOvr>
  <p:transition advTm="4571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/>
              <a:t>35 Years Later…</a:t>
            </a:r>
            <a:endParaRPr lang="en-US" sz="6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914400" y="2362200"/>
            <a:ext cx="7391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1972: Screw the system </a:t>
            </a:r>
          </a:p>
          <a:p>
            <a:endParaRPr lang="en-US" sz="4800" dirty="0"/>
          </a:p>
          <a:p>
            <a:r>
              <a:rPr lang="en-US" sz="4800" dirty="0" smtClean="0"/>
              <a:t>2002: Upgrade the system </a:t>
            </a:r>
            <a:endParaRPr lang="en-US" sz="4800" dirty="0"/>
          </a:p>
        </p:txBody>
      </p:sp>
    </p:spTree>
  </p:cSld>
  <p:clrMapOvr>
    <a:masterClrMapping/>
  </p:clrMapOvr>
  <p:transition advTm="3463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/>
              <a:t>35 Years Later…</a:t>
            </a:r>
            <a:endParaRPr lang="en-US" sz="6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914400" y="2362200"/>
            <a:ext cx="7391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1972: Disco </a:t>
            </a:r>
          </a:p>
          <a:p>
            <a:endParaRPr lang="en-US" sz="4800" dirty="0"/>
          </a:p>
          <a:p>
            <a:r>
              <a:rPr lang="en-US" sz="4800" dirty="0" smtClean="0"/>
              <a:t>2002</a:t>
            </a:r>
            <a:r>
              <a:rPr lang="en-US" sz="4800" dirty="0"/>
              <a:t>: Costco </a:t>
            </a:r>
          </a:p>
        </p:txBody>
      </p:sp>
    </p:spTree>
  </p:cSld>
  <p:clrMapOvr>
    <a:masterClrMapping/>
  </p:clrMapOvr>
  <p:transition advTm="3416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/>
              <a:t>35 Years Later…</a:t>
            </a:r>
            <a:endParaRPr lang="en-US" sz="6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914400" y="2362200"/>
            <a:ext cx="73914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1972: Parents begging you to get your hair cut </a:t>
            </a:r>
          </a:p>
          <a:p>
            <a:endParaRPr lang="en-US" sz="4800" dirty="0"/>
          </a:p>
          <a:p>
            <a:r>
              <a:rPr lang="en-US" sz="4800" dirty="0" smtClean="0"/>
              <a:t>2002: Children begging you to get their heads shaved </a:t>
            </a:r>
            <a:endParaRPr lang="en-US" sz="4800" dirty="0"/>
          </a:p>
        </p:txBody>
      </p:sp>
    </p:spTree>
  </p:cSld>
  <p:clrMapOvr>
    <a:masterClrMapping/>
  </p:clrMapOvr>
  <p:transition advTm="4946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/>
              <a:t>35 Years Later…</a:t>
            </a:r>
            <a:endParaRPr lang="en-US" sz="6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914400" y="2362200"/>
            <a:ext cx="7391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1972: Taking acid </a:t>
            </a:r>
          </a:p>
          <a:p>
            <a:endParaRPr lang="en-US" sz="4800" dirty="0"/>
          </a:p>
          <a:p>
            <a:r>
              <a:rPr lang="en-US" sz="4800" dirty="0" smtClean="0"/>
              <a:t>2002: Taking antacid </a:t>
            </a:r>
            <a:endParaRPr lang="en-US" sz="4800" dirty="0"/>
          </a:p>
        </p:txBody>
      </p:sp>
    </p:spTree>
  </p:cSld>
  <p:clrMapOvr>
    <a:masterClrMapping/>
  </p:clrMapOvr>
  <p:transition advTm="3229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/>
              <a:t>35 Years Later…</a:t>
            </a:r>
            <a:endParaRPr lang="en-US" sz="6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914400" y="2362200"/>
            <a:ext cx="7772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1972: Passing the drivers' test </a:t>
            </a:r>
          </a:p>
          <a:p>
            <a:endParaRPr lang="en-US" sz="4800" dirty="0"/>
          </a:p>
          <a:p>
            <a:r>
              <a:rPr lang="en-US" sz="4800" dirty="0" smtClean="0"/>
              <a:t>2002: Passing the vision test </a:t>
            </a:r>
            <a:endParaRPr lang="en-US" sz="4800" dirty="0"/>
          </a:p>
        </p:txBody>
      </p:sp>
    </p:spTree>
  </p:cSld>
  <p:clrMapOvr>
    <a:masterClrMapping/>
  </p:clrMapOvr>
  <p:transition advTm="3947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/>
              <a:t>35 Years Later…</a:t>
            </a:r>
            <a:endParaRPr lang="en-US" sz="6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914400" y="2362200"/>
            <a:ext cx="7391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1972: Long hair </a:t>
            </a:r>
          </a:p>
          <a:p>
            <a:endParaRPr lang="en-US" sz="4800" dirty="0" smtClean="0"/>
          </a:p>
          <a:p>
            <a:r>
              <a:rPr lang="en-US" sz="4800" dirty="0" smtClean="0"/>
              <a:t>2002: Longing for hair </a:t>
            </a:r>
            <a:endParaRPr lang="en-US" sz="4800" dirty="0"/>
          </a:p>
        </p:txBody>
      </p:sp>
    </p:spTree>
  </p:cSld>
  <p:clrMapOvr>
    <a:masterClrMapping/>
  </p:clrMapOvr>
  <p:transition advTm="3494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/>
              <a:t>35 Years Later…</a:t>
            </a:r>
            <a:endParaRPr lang="en-US" sz="6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914400" y="2362200"/>
            <a:ext cx="7391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1972: Whatever </a:t>
            </a:r>
          </a:p>
          <a:p>
            <a:endParaRPr lang="en-US" sz="4800" dirty="0"/>
          </a:p>
          <a:p>
            <a:r>
              <a:rPr lang="en-US" sz="4800" dirty="0" smtClean="0"/>
              <a:t>2002: Depends </a:t>
            </a:r>
            <a:endParaRPr lang="en-US" sz="4800" dirty="0"/>
          </a:p>
        </p:txBody>
      </p:sp>
    </p:spTree>
  </p:cSld>
  <p:clrMapOvr>
    <a:masterClrMapping/>
  </p:clrMapOvr>
  <p:transition advTm="2871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/>
              <a:t>35 Years Later…</a:t>
            </a:r>
            <a:endParaRPr lang="en-US" sz="6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914400" y="2362200"/>
            <a:ext cx="73914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1972: The perfect high </a:t>
            </a:r>
          </a:p>
          <a:p>
            <a:endParaRPr lang="en-US" sz="4800" dirty="0"/>
          </a:p>
          <a:p>
            <a:r>
              <a:rPr lang="en-US" sz="4800" dirty="0" smtClean="0"/>
              <a:t>2002: The perfect high yield mutual fund </a:t>
            </a:r>
            <a:endParaRPr lang="en-US" sz="4800" dirty="0"/>
          </a:p>
        </p:txBody>
      </p:sp>
    </p:spTree>
  </p:cSld>
  <p:clrMapOvr>
    <a:masterClrMapping/>
  </p:clrMapOvr>
  <p:transition advTm="3885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/>
              <a:t>35 Years Later…</a:t>
            </a:r>
            <a:endParaRPr lang="en-US" sz="6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914400" y="2362200"/>
            <a:ext cx="7391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1972: KEG </a:t>
            </a:r>
          </a:p>
          <a:p>
            <a:endParaRPr lang="en-US" sz="4800" dirty="0"/>
          </a:p>
          <a:p>
            <a:r>
              <a:rPr lang="en-US" sz="4800" dirty="0" smtClean="0"/>
              <a:t>2002: EKG </a:t>
            </a:r>
            <a:endParaRPr lang="en-US" sz="4800" dirty="0"/>
          </a:p>
        </p:txBody>
      </p:sp>
    </p:spTree>
  </p:cSld>
  <p:clrMapOvr>
    <a:masterClrMapping/>
  </p:clrMapOvr>
  <p:transition advTm="3214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/>
              <a:t>35 Years Later…</a:t>
            </a:r>
            <a:endParaRPr lang="en-US" sz="6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914400" y="2362200"/>
            <a:ext cx="7391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1972: Acid rock </a:t>
            </a:r>
          </a:p>
          <a:p>
            <a:endParaRPr lang="en-US" sz="4800" dirty="0"/>
          </a:p>
          <a:p>
            <a:r>
              <a:rPr lang="en-US" sz="4800" dirty="0" smtClean="0"/>
              <a:t>2002: Acid reflux </a:t>
            </a:r>
            <a:endParaRPr lang="en-US" sz="4800" dirty="0"/>
          </a:p>
        </p:txBody>
      </p:sp>
    </p:spTree>
  </p:cSld>
  <p:clrMapOvr>
    <a:masterClrMapping/>
  </p:clrMapOvr>
  <p:transition advTm="3182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/>
              <a:t>35 Years Later…</a:t>
            </a:r>
            <a:endParaRPr lang="en-US" sz="6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914400" y="2362200"/>
            <a:ext cx="73914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1972: Moving to California because it's cool </a:t>
            </a:r>
          </a:p>
          <a:p>
            <a:endParaRPr lang="en-US" sz="4800" dirty="0"/>
          </a:p>
          <a:p>
            <a:r>
              <a:rPr lang="en-US" sz="4800" dirty="0" smtClean="0"/>
              <a:t>2002</a:t>
            </a:r>
            <a:r>
              <a:rPr lang="en-US" sz="4800" dirty="0"/>
              <a:t>: Moving to California because it's warm </a:t>
            </a:r>
          </a:p>
        </p:txBody>
      </p:sp>
    </p:spTree>
  </p:cSld>
  <p:clrMapOvr>
    <a:masterClrMapping/>
  </p:clrMapOvr>
  <p:transition advTm="5834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/>
              <a:t>35 Years Later…</a:t>
            </a:r>
            <a:endParaRPr lang="en-US" sz="6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914400" y="2362200"/>
            <a:ext cx="7391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1972: Growing pot </a:t>
            </a:r>
          </a:p>
          <a:p>
            <a:endParaRPr lang="en-US" sz="4800" dirty="0"/>
          </a:p>
          <a:p>
            <a:r>
              <a:rPr lang="en-US" sz="4800" dirty="0" smtClean="0"/>
              <a:t>2002: Growing pot belly </a:t>
            </a:r>
            <a:endParaRPr lang="en-US" sz="4800" dirty="0"/>
          </a:p>
        </p:txBody>
      </p:sp>
    </p:spTree>
  </p:cSld>
  <p:clrMapOvr>
    <a:masterClrMapping/>
  </p:clrMapOvr>
  <p:transition advTm="3884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/>
              <a:t>35 Years Later…</a:t>
            </a:r>
            <a:endParaRPr lang="en-US" sz="6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914400" y="2362200"/>
            <a:ext cx="73914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1972: Trying to look like Marlon Brando or Liz Taylor </a:t>
            </a:r>
          </a:p>
          <a:p>
            <a:endParaRPr lang="en-US" sz="4800" dirty="0"/>
          </a:p>
          <a:p>
            <a:r>
              <a:rPr lang="en-US" sz="4800" dirty="0" smtClean="0"/>
              <a:t>2002: Trying NOT to look like Marlon Brando or Liz Taylor </a:t>
            </a:r>
            <a:endParaRPr lang="en-US" sz="4800" dirty="0"/>
          </a:p>
        </p:txBody>
      </p:sp>
    </p:spTree>
  </p:cSld>
  <p:clrMapOvr>
    <a:masterClrMapping/>
  </p:clrMapOvr>
  <p:transition advTm="5679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/>
              <a:t>35 Years Later…</a:t>
            </a:r>
            <a:endParaRPr lang="en-US" sz="6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914400" y="2362200"/>
            <a:ext cx="73914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1972: Popping pills, smoking joints </a:t>
            </a:r>
          </a:p>
          <a:p>
            <a:endParaRPr lang="en-US" sz="4800" dirty="0"/>
          </a:p>
          <a:p>
            <a:r>
              <a:rPr lang="en-US" sz="4800" dirty="0" smtClean="0"/>
              <a:t>2002: Popping joints </a:t>
            </a:r>
            <a:endParaRPr lang="en-US" sz="4800" dirty="0"/>
          </a:p>
        </p:txBody>
      </p:sp>
    </p:spTree>
  </p:cSld>
  <p:clrMapOvr>
    <a:masterClrMapping/>
  </p:clrMapOvr>
  <p:transition advTm="4056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316</Words>
  <Application>Microsoft Office PowerPoint</Application>
  <PresentationFormat>On-screen Show (4:3)</PresentationFormat>
  <Paragraphs>97</Paragraphs>
  <Slides>20</Slides>
  <Notes>20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35 Years Later…</vt:lpstr>
      <vt:lpstr>35 Years Later…</vt:lpstr>
      <vt:lpstr>35 Years Later…</vt:lpstr>
      <vt:lpstr>35 Years Later…</vt:lpstr>
      <vt:lpstr>35 Years Later…</vt:lpstr>
      <vt:lpstr>35 Years Later…</vt:lpstr>
      <vt:lpstr>35 Years Later…</vt:lpstr>
      <vt:lpstr>35 Years Later…</vt:lpstr>
      <vt:lpstr>35 Years Later…</vt:lpstr>
      <vt:lpstr>35 Years Later…</vt:lpstr>
      <vt:lpstr>35 Years Later…</vt:lpstr>
      <vt:lpstr>35 Years Later…</vt:lpstr>
      <vt:lpstr>35 Years Later…</vt:lpstr>
      <vt:lpstr>35 Years Later…</vt:lpstr>
      <vt:lpstr>35 Years Later…</vt:lpstr>
      <vt:lpstr>35 Years Later…</vt:lpstr>
      <vt:lpstr>35 Years Later…</vt:lpstr>
      <vt:lpstr>35 Years Later…</vt:lpstr>
      <vt:lpstr>35 Years Later…</vt:lpstr>
      <vt:lpstr>35 Years Later…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35 Years Later…</dc:title>
  <dc:creator>Carlton Collins</dc:creator>
  <cp:lastModifiedBy>Carlton Collins</cp:lastModifiedBy>
  <cp:revision>2</cp:revision>
  <dcterms:created xsi:type="dcterms:W3CDTF">2007-05-17T00:57:26Z</dcterms:created>
  <dcterms:modified xsi:type="dcterms:W3CDTF">2007-05-17T01:08:52Z</dcterms:modified>
</cp:coreProperties>
</file>