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5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41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notesSlides/notesSlide30.xml" ContentType="application/vnd.openxmlformats-officedocument.presentationml.notesSlide+xml"/>
  <Override PartName="/ppt/notesSlides/notesSlide168.xml" ContentType="application/vnd.openxmlformats-officedocument.presentationml.notes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5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notesSlides/notesSlide13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71.xml" ContentType="application/vnd.openxmlformats-officedocument.presentationml.notesSlid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60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129.xml" ContentType="application/vnd.openxmlformats-officedocument.presentationml.notesSlide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notesSlides/notesSlide118.xml" ContentType="application/vnd.openxmlformats-officedocument.presentationml.notesSlide+xml"/>
  <Override PartName="/ppt/notesSlides/notesSlide165.xml" ContentType="application/vnd.openxmlformats-officedocument.presentationml.notes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5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43.xml" ContentType="application/vnd.openxmlformats-officedocument.presentationml.notes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121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110.xml" ContentType="application/vnd.openxmlformats-officedocument.presentationml.notesSlide+xml"/>
  <Override PartName="/ppt/slides/slide41.xml" ContentType="application/vnd.openxmlformats-officedocument.presentationml.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138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59.xml" ContentType="application/vnd.openxmlformats-officedocument.presentationml.notesSlide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slides/slide174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137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126.xml" ContentType="application/vnd.openxmlformats-officedocument.presentationml.notesSlide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62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s/slide130.xml" ContentType="application/vnd.openxmlformats-officedocument.presentationml.slide+xml"/>
  <Override PartName="/ppt/notesSlides/notesSlide48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140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notesSlides/notesSlide37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168.xml" ContentType="application/vnd.openxmlformats-officedocument.presentationml.slide+xml"/>
  <Override PartName="/ppt/notesSlides/notesSlide51.xml" ContentType="application/vnd.openxmlformats-officedocument.presentationml.notesSlide+xml"/>
  <Override PartName="/ppt/slides/slide157.xml" ContentType="application/vnd.openxmlformats-officedocument.presentationml.slide+xml"/>
  <Override PartName="/ppt/notesSlides/notesSlide40.xml" ContentType="application/vnd.openxmlformats-officedocument.presentationml.notesSlide+xml"/>
  <Override PartName="/ppt/notesSlides/notesSlide167.xml" ContentType="application/vnd.openxmlformats-officedocument.presentationml.notesSlide+xml"/>
  <Override PartName="/ppt/slides/slide98.xml" ContentType="application/vnd.openxmlformats-officedocument.presentationml.slide+xml"/>
  <Override PartName="/ppt/slides/slide146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5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notesSlides/notesSlide89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63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notesSlides/notesSlide78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70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notesSlides/notesSlide112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139.xml" ContentType="application/vnd.openxmlformats-officedocument.presentationml.notes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notesSlides/notesSlide128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notesSlides/notesSlide10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64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142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131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120.xml" ContentType="application/vnd.openxmlformats-officedocument.presentationml.notesSlide+xml"/>
  <Override PartName="/ppt/slides/slide51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notesSlides/notesSlide42.xml" ContentType="application/vnd.openxmlformats-officedocument.presentationml.notesSlide+xml"/>
  <Override PartName="/ppt/notesSlides/notesSlide169.xml" ContentType="application/vnd.openxmlformats-officedocument.presentationml.notesSlide+xml"/>
  <Override PartName="/ppt/slides/slide148.xml" ContentType="application/vnd.openxmlformats-officedocument.presentationml.slide+xml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158.xml" ContentType="application/vnd.openxmlformats-officedocument.presentationml.notes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73.xml" ContentType="application/vnd.openxmlformats-officedocument.presentationml.slide+xml"/>
  <Override PartName="/ppt/notesSlides/notesSlide147.xml" ContentType="application/vnd.openxmlformats-officedocument.presentationml.notes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ppt/notesSlides/notesSlide12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72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6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50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notesSlides/notesSlide36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178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61.xml" ContentType="application/vnd.openxmlformats-officedocument.presentationml.notesSlide+xml"/>
  <Override PartName="/ppt/slides/slide167.xml" ContentType="application/vnd.openxmlformats-officedocument.presentationml.slide+xml"/>
  <Override PartName="/ppt/notesSlides/notesSlide50.xml" ContentType="application/vnd.openxmlformats-officedocument.presentationml.notesSlide+xml"/>
  <Override PartName="/ppt/slides/slide109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notesSlides/notesSlide10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66.xml" ContentType="application/vnd.openxmlformats-officedocument.presentationml.notesSlide+xml"/>
  <Override PartName="/ppt/slides/slide97.xml" ContentType="application/vnd.openxmlformats-officedocument.presentationml.slide+xml"/>
  <Override PartName="/ppt/slides/slide134.xml" ContentType="application/vnd.openxmlformats-officedocument.presentationml.slide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44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s/slide170.xml" ContentType="application/vnd.openxmlformats-officedocument.presentationml.slide+xml"/>
  <Override PartName="/ppt/notesSlides/notesSlide88.xml" ContentType="application/vnd.openxmlformats-officedocument.presentationml.notesSlide+xml"/>
  <Override PartName="/ppt/notesSlides/notesSlide13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122.xml" ContentType="application/vnd.openxmlformats-officedocument.presentationml.notesSlide+xml"/>
  <Override PartName="/ppt/slides/slide53.xml" ContentType="application/vnd.openxmlformats-officedocument.presentationml.slide+xml"/>
  <Default Extension="jpeg" ContentType="image/jpeg"/>
  <Override PartName="/ppt/notesSlides/notesSlide55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11.xml" ContentType="application/vnd.openxmlformats-officedocument.presentationml.notes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notesSlides/notesSlide44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80.xml" ContentType="application/vnd.openxmlformats-officedocument.presentationml.notesSlide+xml"/>
  <Override PartName="/ppt/slides/slide139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149.xml" ContentType="application/vnd.openxmlformats-officedocument.presentationml.notes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notesSlides/notesSlide127.xml" ContentType="application/vnd.openxmlformats-officedocument.presentationml.notesSlide+xml"/>
  <Override PartName="/ppt/notesSlides/notesSlide13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328" r:id="rId69"/>
    <p:sldId id="329" r:id="rId70"/>
    <p:sldId id="330" r:id="rId71"/>
    <p:sldId id="331" r:id="rId72"/>
    <p:sldId id="332" r:id="rId73"/>
    <p:sldId id="333" r:id="rId74"/>
    <p:sldId id="334" r:id="rId75"/>
    <p:sldId id="335" r:id="rId76"/>
    <p:sldId id="337" r:id="rId77"/>
    <p:sldId id="338" r:id="rId78"/>
    <p:sldId id="339" r:id="rId79"/>
    <p:sldId id="340" r:id="rId80"/>
    <p:sldId id="341" r:id="rId81"/>
    <p:sldId id="342" r:id="rId82"/>
    <p:sldId id="343" r:id="rId83"/>
    <p:sldId id="344" r:id="rId84"/>
    <p:sldId id="345" r:id="rId85"/>
    <p:sldId id="346" r:id="rId86"/>
    <p:sldId id="347" r:id="rId87"/>
    <p:sldId id="348" r:id="rId88"/>
    <p:sldId id="349" r:id="rId89"/>
    <p:sldId id="350" r:id="rId90"/>
    <p:sldId id="351" r:id="rId91"/>
    <p:sldId id="352" r:id="rId92"/>
    <p:sldId id="353" r:id="rId93"/>
    <p:sldId id="354" r:id="rId94"/>
    <p:sldId id="355" r:id="rId95"/>
    <p:sldId id="356" r:id="rId96"/>
    <p:sldId id="357" r:id="rId97"/>
    <p:sldId id="358" r:id="rId98"/>
    <p:sldId id="359" r:id="rId99"/>
    <p:sldId id="360" r:id="rId100"/>
    <p:sldId id="361" r:id="rId101"/>
    <p:sldId id="362" r:id="rId102"/>
    <p:sldId id="363" r:id="rId103"/>
    <p:sldId id="364" r:id="rId104"/>
    <p:sldId id="365" r:id="rId105"/>
    <p:sldId id="366" r:id="rId106"/>
    <p:sldId id="367" r:id="rId107"/>
    <p:sldId id="368" r:id="rId108"/>
    <p:sldId id="369" r:id="rId109"/>
    <p:sldId id="370" r:id="rId110"/>
    <p:sldId id="371" r:id="rId111"/>
    <p:sldId id="372" r:id="rId112"/>
    <p:sldId id="373" r:id="rId113"/>
    <p:sldId id="374" r:id="rId114"/>
    <p:sldId id="375" r:id="rId115"/>
    <p:sldId id="376" r:id="rId116"/>
    <p:sldId id="377" r:id="rId117"/>
    <p:sldId id="378" r:id="rId118"/>
    <p:sldId id="379" r:id="rId119"/>
    <p:sldId id="380" r:id="rId120"/>
    <p:sldId id="381" r:id="rId121"/>
    <p:sldId id="383" r:id="rId122"/>
    <p:sldId id="384" r:id="rId123"/>
    <p:sldId id="385" r:id="rId124"/>
    <p:sldId id="386" r:id="rId125"/>
    <p:sldId id="387" r:id="rId126"/>
    <p:sldId id="388" r:id="rId127"/>
    <p:sldId id="389" r:id="rId128"/>
    <p:sldId id="390" r:id="rId129"/>
    <p:sldId id="391" r:id="rId130"/>
    <p:sldId id="392" r:id="rId131"/>
    <p:sldId id="393" r:id="rId132"/>
    <p:sldId id="394" r:id="rId133"/>
    <p:sldId id="395" r:id="rId134"/>
    <p:sldId id="396" r:id="rId135"/>
    <p:sldId id="397" r:id="rId136"/>
    <p:sldId id="398" r:id="rId137"/>
    <p:sldId id="399" r:id="rId138"/>
    <p:sldId id="400" r:id="rId139"/>
    <p:sldId id="401" r:id="rId140"/>
    <p:sldId id="402" r:id="rId141"/>
    <p:sldId id="410" r:id="rId142"/>
    <p:sldId id="411" r:id="rId143"/>
    <p:sldId id="412" r:id="rId144"/>
    <p:sldId id="413" r:id="rId145"/>
    <p:sldId id="414" r:id="rId146"/>
    <p:sldId id="415" r:id="rId147"/>
    <p:sldId id="416" r:id="rId148"/>
    <p:sldId id="417" r:id="rId149"/>
    <p:sldId id="418" r:id="rId150"/>
    <p:sldId id="419" r:id="rId151"/>
    <p:sldId id="420" r:id="rId152"/>
    <p:sldId id="421" r:id="rId153"/>
    <p:sldId id="422" r:id="rId154"/>
    <p:sldId id="423" r:id="rId155"/>
    <p:sldId id="424" r:id="rId156"/>
    <p:sldId id="425" r:id="rId157"/>
    <p:sldId id="429" r:id="rId158"/>
    <p:sldId id="430" r:id="rId159"/>
    <p:sldId id="431" r:id="rId160"/>
    <p:sldId id="432" r:id="rId161"/>
    <p:sldId id="433" r:id="rId162"/>
    <p:sldId id="434" r:id="rId163"/>
    <p:sldId id="435" r:id="rId164"/>
    <p:sldId id="403" r:id="rId165"/>
    <p:sldId id="404" r:id="rId166"/>
    <p:sldId id="405" r:id="rId167"/>
    <p:sldId id="406" r:id="rId168"/>
    <p:sldId id="407" r:id="rId169"/>
    <p:sldId id="408" r:id="rId170"/>
    <p:sldId id="409" r:id="rId171"/>
    <p:sldId id="382" r:id="rId172"/>
    <p:sldId id="336" r:id="rId173"/>
    <p:sldId id="436" r:id="rId174"/>
    <p:sldId id="437" r:id="rId175"/>
    <p:sldId id="438" r:id="rId176"/>
    <p:sldId id="439" r:id="rId177"/>
    <p:sldId id="440" r:id="rId178"/>
    <p:sldId id="441" r:id="rId17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029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80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A8E70C-E777-40CE-AEF1-FA76079CDB2A}" type="datetimeFigureOut">
              <a:rPr lang="en-US" smtClean="0"/>
              <a:pPr/>
              <a:t>4/26/2009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C8FBAD-ED5F-4E38-8AE6-6A76E6F72AB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100</a:t>
            </a:fld>
            <a:endParaRPr lang="en-US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101</a:t>
            </a:fld>
            <a:endParaRPr lang="en-US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102</a:t>
            </a:fld>
            <a:endParaRPr lang="en-US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103</a:t>
            </a:fld>
            <a:endParaRPr lang="en-US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104</a:t>
            </a:fld>
            <a:endParaRPr lang="en-US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105</a:t>
            </a:fld>
            <a:endParaRPr lang="en-US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106</a:t>
            </a:fld>
            <a:endParaRPr lang="en-US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107</a:t>
            </a:fld>
            <a:endParaRPr lang="en-US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108</a:t>
            </a:fld>
            <a:endParaRPr lang="en-US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109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110</a:t>
            </a:fld>
            <a:endParaRPr lang="en-US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111</a:t>
            </a:fld>
            <a:endParaRPr lang="en-US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112</a:t>
            </a:fld>
            <a:endParaRPr lang="en-US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113</a:t>
            </a:fld>
            <a:endParaRPr lang="en-US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114</a:t>
            </a:fld>
            <a:endParaRPr lang="en-US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115</a:t>
            </a:fld>
            <a:endParaRPr lang="en-US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116</a:t>
            </a:fld>
            <a:endParaRPr lang="en-US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117</a:t>
            </a:fld>
            <a:endParaRPr lang="en-US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118</a:t>
            </a:fld>
            <a:endParaRPr lang="en-US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119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120</a:t>
            </a:fld>
            <a:endParaRPr lang="en-US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121</a:t>
            </a:fld>
            <a:endParaRPr lang="en-US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122</a:t>
            </a:fld>
            <a:endParaRPr lang="en-US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123</a:t>
            </a:fld>
            <a:endParaRPr lang="en-US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124</a:t>
            </a:fld>
            <a:endParaRPr lang="en-US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125</a:t>
            </a:fld>
            <a:endParaRPr lang="en-US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126</a:t>
            </a:fld>
            <a:endParaRPr lang="en-US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127</a:t>
            </a:fld>
            <a:endParaRPr lang="en-US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128</a:t>
            </a:fld>
            <a:endParaRPr lang="en-US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129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130</a:t>
            </a:fld>
            <a:endParaRPr lang="en-US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131</a:t>
            </a:fld>
            <a:endParaRPr lang="en-US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132</a:t>
            </a:fld>
            <a:endParaRPr lang="en-US"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133</a:t>
            </a:fld>
            <a:endParaRPr lang="en-US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134</a:t>
            </a:fld>
            <a:endParaRPr lang="en-US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135</a:t>
            </a:fld>
            <a:endParaRPr lang="en-US"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136</a:t>
            </a:fld>
            <a:endParaRPr lang="en-US"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137</a:t>
            </a:fld>
            <a:endParaRPr lang="en-US"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138</a:t>
            </a:fld>
            <a:endParaRPr lang="en-US"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139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140</a:t>
            </a:fld>
            <a:endParaRPr lang="en-US"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141</a:t>
            </a:fld>
            <a:endParaRPr lang="en-US"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142</a:t>
            </a:fld>
            <a:endParaRPr lang="en-US"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143</a:t>
            </a:fld>
            <a:endParaRPr lang="en-US"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144</a:t>
            </a:fld>
            <a:endParaRPr lang="en-US"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145</a:t>
            </a:fld>
            <a:endParaRPr lang="en-US"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146</a:t>
            </a:fld>
            <a:endParaRPr lang="en-US"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147</a:t>
            </a:fld>
            <a:endParaRPr lang="en-US"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148</a:t>
            </a:fld>
            <a:endParaRPr lang="en-US"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149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150</a:t>
            </a:fld>
            <a:endParaRPr lang="en-US"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151</a:t>
            </a:fld>
            <a:endParaRPr lang="en-US"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152</a:t>
            </a:fld>
            <a:endParaRPr lang="en-US"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153</a:t>
            </a:fld>
            <a:endParaRPr lang="en-US"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154</a:t>
            </a:fld>
            <a:endParaRPr lang="en-US"/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155</a:t>
            </a:fld>
            <a:endParaRPr lang="en-US"/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156</a:t>
            </a:fld>
            <a:endParaRPr lang="en-US"/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157</a:t>
            </a:fld>
            <a:endParaRPr lang="en-US"/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158</a:t>
            </a:fld>
            <a:endParaRPr lang="en-US"/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159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160</a:t>
            </a:fld>
            <a:endParaRPr lang="en-US"/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161</a:t>
            </a:fld>
            <a:endParaRPr lang="en-US"/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162</a:t>
            </a:fld>
            <a:endParaRPr lang="en-US"/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163</a:t>
            </a:fld>
            <a:endParaRPr lang="en-US"/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164</a:t>
            </a:fld>
            <a:endParaRPr lang="en-US"/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165</a:t>
            </a:fld>
            <a:endParaRPr lang="en-US"/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166</a:t>
            </a:fld>
            <a:endParaRPr lang="en-US"/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167</a:t>
            </a:fld>
            <a:endParaRPr lang="en-US"/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168</a:t>
            </a:fld>
            <a:endParaRPr lang="en-US"/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169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170</a:t>
            </a:fld>
            <a:endParaRPr lang="en-US"/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171</a:t>
            </a:fld>
            <a:endParaRPr lang="en-US"/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172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81</a:t>
            </a:fld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85</a:t>
            </a:fld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86</a:t>
            </a:fld>
            <a:endParaRPr 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87</a:t>
            </a:fld>
            <a:endParaRPr 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88</a:t>
            </a:fld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89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90</a:t>
            </a:fld>
            <a:endParaRPr 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91</a:t>
            </a:fld>
            <a:endParaRPr 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92</a:t>
            </a:fld>
            <a:endParaRPr 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94</a:t>
            </a:fld>
            <a:endParaRPr 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95</a:t>
            </a:fld>
            <a:endParaRPr 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96</a:t>
            </a:fld>
            <a:endParaRPr 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97</a:t>
            </a:fld>
            <a:endParaRPr lang="en-US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98</a:t>
            </a:fld>
            <a:endParaRPr lang="en-US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C8FBAD-ED5F-4E38-8AE6-6A76E6F72AB1}" type="slidenum">
              <a:rPr lang="en-US" smtClean="0"/>
              <a:pPr/>
              <a:t>99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BAE6-C6C3-4685-BED9-903DDE8DB62A}" type="datetimeFigureOut">
              <a:rPr lang="en-US" smtClean="0"/>
              <a:pPr/>
              <a:t>4/26/2009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0095-60EC-42D1-B460-AE9DA74C9D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BAE6-C6C3-4685-BED9-903DDE8DB62A}" type="datetimeFigureOut">
              <a:rPr lang="en-US" smtClean="0"/>
              <a:pPr/>
              <a:t>4/26/2009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0095-60EC-42D1-B460-AE9DA74C9D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BAE6-C6C3-4685-BED9-903DDE8DB62A}" type="datetimeFigureOut">
              <a:rPr lang="en-US" smtClean="0"/>
              <a:pPr/>
              <a:t>4/26/2009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0095-60EC-42D1-B460-AE9DA74C9D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BAE6-C6C3-4685-BED9-903DDE8DB62A}" type="datetimeFigureOut">
              <a:rPr lang="en-US" smtClean="0"/>
              <a:pPr/>
              <a:t>4/26/2009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0095-60EC-42D1-B460-AE9DA74C9D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BAE6-C6C3-4685-BED9-903DDE8DB62A}" type="datetimeFigureOut">
              <a:rPr lang="en-US" smtClean="0"/>
              <a:pPr/>
              <a:t>4/26/2009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0095-60EC-42D1-B460-AE9DA74C9D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BAE6-C6C3-4685-BED9-903DDE8DB62A}" type="datetimeFigureOut">
              <a:rPr lang="en-US" smtClean="0"/>
              <a:pPr/>
              <a:t>4/26/2009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0095-60EC-42D1-B460-AE9DA74C9D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BAE6-C6C3-4685-BED9-903DDE8DB62A}" type="datetimeFigureOut">
              <a:rPr lang="en-US" smtClean="0"/>
              <a:pPr/>
              <a:t>4/26/2009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0095-60EC-42D1-B460-AE9DA74C9D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BAE6-C6C3-4685-BED9-903DDE8DB62A}" type="datetimeFigureOut">
              <a:rPr lang="en-US" smtClean="0"/>
              <a:pPr/>
              <a:t>4/26/2009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0095-60EC-42D1-B460-AE9DA74C9D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BAE6-C6C3-4685-BED9-903DDE8DB62A}" type="datetimeFigureOut">
              <a:rPr lang="en-US" smtClean="0"/>
              <a:pPr/>
              <a:t>4/26/2009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0095-60EC-42D1-B460-AE9DA74C9D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BAE6-C6C3-4685-BED9-903DDE8DB62A}" type="datetimeFigureOut">
              <a:rPr lang="en-US" smtClean="0"/>
              <a:pPr/>
              <a:t>4/26/2009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0095-60EC-42D1-B460-AE9DA74C9D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BAE6-C6C3-4685-BED9-903DDE8DB62A}" type="datetimeFigureOut">
              <a:rPr lang="en-US" smtClean="0"/>
              <a:pPr/>
              <a:t>4/26/2009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0095-60EC-42D1-B460-AE9DA74C9D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5BAE6-C6C3-4685-BED9-903DDE8DB62A}" type="datetimeFigureOut">
              <a:rPr lang="en-US" smtClean="0"/>
              <a:pPr/>
              <a:t>4/26/2009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B0095-60EC-42D1-B460-AE9DA74C9D7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gif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gif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gif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rlton\Pictures\funny-lawyer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0"/>
            <a:ext cx="7086600" cy="676929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Carlton\Pictures\Maxine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92638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C:\Data\My Pictures\11803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-1"/>
            <a:ext cx="4572000" cy="6871063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Data\My Pictures\0950676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0"/>
            <a:ext cx="7315200" cy="7007192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C:\Data\My Pictures\1114206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439382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C:\Data\My Pictures\3411647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38378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C:\Data\My Pictures\390576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372600" cy="7615238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C:\Data\My Pictures\879964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816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C:\Data\My Pictures\9848154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105123"/>
            <a:ext cx="4343400" cy="6752877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C:\Data\My Pictures\aaaaaaaaaaere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-24836"/>
            <a:ext cx="6934200" cy="6882836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C:\Data\My Pictures\anguriacubic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0"/>
            <a:ext cx="5257800" cy="6902784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Data\My Pictures\avp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Carlton\Pictures\meth2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0"/>
            <a:ext cx="7620000" cy="477202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95400" y="5029200"/>
            <a:ext cx="632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Meth Addict</a:t>
            </a:r>
          </a:p>
          <a:p>
            <a:pPr algn="ctr"/>
            <a:r>
              <a:rPr lang="en-US" sz="4000" b="1" dirty="0" smtClean="0"/>
              <a:t>Before &amp; After</a:t>
            </a:r>
            <a:endParaRPr lang="en-US" sz="4000" b="1" dirty="0"/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C:\Data\My Pictures\crazyfro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Data\My Pictures\flying-baseball-ba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0"/>
            <a:ext cx="5181600" cy="6940617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C:\Data\My Pictures\giraffes-first-kis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0"/>
            <a:ext cx="4419600" cy="6846635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C:\Data\My Pictures\Joke%20NED%20teach%20childre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0"/>
            <a:ext cx="5715000" cy="6909824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C:\Data\My Pictures\nem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10496939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C:\Data\My Pictures\pistca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0"/>
            <a:ext cx="4648200" cy="6879336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rlton\Pictures\zboar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arlton\Pictures\mursI-pod_mediu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58868" cy="58674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arlton\Pictures\img_654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47573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carlton\Pictures\Tre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5105400"/>
            <a:ext cx="632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Meth Addict</a:t>
            </a:r>
          </a:p>
          <a:p>
            <a:pPr algn="ctr"/>
            <a:r>
              <a:rPr lang="en-US" sz="4000" b="1" dirty="0" smtClean="0"/>
              <a:t>Before &amp; After</a:t>
            </a:r>
            <a:endParaRPr lang="en-US" sz="4000" b="1" dirty="0"/>
          </a:p>
        </p:txBody>
      </p:sp>
      <p:pic>
        <p:nvPicPr>
          <p:cNvPr id="13314" name="Picture 2" descr="C:\Users\Carlton\Pictures\meth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381000"/>
            <a:ext cx="6911633" cy="4337050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carlton\Pictures\Doc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carlton\Pictures\Waterfal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carlton\Pictures\Green Sea Turtl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carlton\Pictures\12413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34412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carlton\Pictures\0,1020,1445713,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carlton\Pictures\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361002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carlton\Pictures\01apr9-deers-under-tramp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605042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carlton\Pictures\01-funny-sho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70034" cy="61722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carlton\Pictures\07apr9-spiderman-window-washi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10390909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carlton\Pictures\6ouu2b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0"/>
            <a:ext cx="7135238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Carlton\Pictures\no_ugly_wome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9144"/>
            <a:ext cx="8001000" cy="6848856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carlton\Pictures\0015-0308-2220-0648_SM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199" y="0"/>
            <a:ext cx="5835535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carlton\Pictures\24cads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88824" cy="62484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carlton\Pictures\1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33643" cy="62484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carlton\Pictures\17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-13580"/>
            <a:ext cx="7543800" cy="687158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carlton\Pictures\07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57200"/>
            <a:ext cx="9064487" cy="54864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carlton\Pictures\76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0"/>
            <a:ext cx="5181600" cy="7233374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carlton\Pictures\626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031705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carlton\Pictures\89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2400" y="-228600"/>
            <a:ext cx="9296400" cy="6296095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carlton\Pictures\9034~A-Clean-House-Poster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098507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carlton\Pictures\906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613232" cy="70866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Carlton\Pictures\NotInFrontOfTheWindo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20417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95400" y="6150114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Nice Pole Placement</a:t>
            </a:r>
            <a:endParaRPr lang="en-US" sz="4000" b="1" dirty="0"/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carlton\Pictures\98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81000"/>
            <a:ext cx="9645876" cy="7239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carlton\Pictures\1218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33944" cy="5715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carlton\Pictures\123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391227" cy="7162800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carlton\Pictures\125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550400" cy="71628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carlton\Pictures\1396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-55775"/>
            <a:ext cx="5562600" cy="7168299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carlton\Pictures\165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0"/>
            <a:ext cx="7086600" cy="6896356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carlton\Pictures\1664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-15551"/>
            <a:ext cx="5943600" cy="6873551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carlton\Pictures\1007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30473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carlton\Pictures\1024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0"/>
            <a:ext cx="6324600" cy="6767322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carlton\Pictures\1146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0"/>
            <a:ext cx="6934200" cy="69342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Carlton\Pictures\paintboys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55165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carlton\Pictures\1208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500" y="-4763"/>
            <a:ext cx="5715000" cy="6867526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carlton\Pictures\12269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04800"/>
            <a:ext cx="9194541" cy="71628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carlton\Pictures\12629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0"/>
            <a:ext cx="7924800" cy="7109238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carlton\Pictures\1274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0750" y="-9525"/>
            <a:ext cx="4762500" cy="687705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carlton\Pictures\12742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04800"/>
            <a:ext cx="9144000" cy="686816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carlton\Pictures\13305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0"/>
            <a:ext cx="7467600" cy="7075362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carlton\Pictures\1334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68449" cy="5715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carlton\Pictures\133485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0"/>
            <a:ext cx="8001000" cy="6853105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carlton\Pictures\13746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63601" cy="73914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carlton\Pictures\13866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0"/>
            <a:ext cx="4724400" cy="6897624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Carlton\Pictures\palmisleAP_468x27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carlton\Pictures\14068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6456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carlton\Pictures\14069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carlton\Pictures\14098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2860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carlton\Pictures\1417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52625" y="204788"/>
            <a:ext cx="5238750" cy="6448425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carlton\Pictures\143177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30473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carlton\Pictures\1463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28600"/>
            <a:ext cx="9448800" cy="70866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carlton\Pictures\1464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carlton\Pictures\1479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0"/>
            <a:ext cx="6872288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carlton\Pictures\148013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256611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9000"/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carlton\Pictures\1218149091inlqjxzot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Carlton\Pictures\pic2696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carlton\Pictures\badword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92260" cy="58674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carlton\Pictures\bhspi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carlton\Pictures\black_hole_su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-1108253"/>
            <a:ext cx="5029200" cy="7966253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carlton\Pictures\caught-in-the-ac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4770" cy="51816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carlton\Pictures\human-sho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33400"/>
            <a:ext cx="9226939" cy="67818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carlton\Pictures\scifismithautosm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0"/>
            <a:ext cx="5486400" cy="6893906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carlton\Pictures\SPSTE~Teenagers-Poster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0"/>
            <a:ext cx="4572000" cy="6767763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carlton\Pictures\tigers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1301c6f3a4$997d2720$6601a8c0@hppav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523" y="152400"/>
            <a:ext cx="9179046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Carlton\Pictures\porcupinebabi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9144000" cy="6854209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Carlton\Pictures\r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95600" y="5334000"/>
            <a:ext cx="228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STUCK</a:t>
            </a:r>
            <a:endParaRPr lang="en-US" sz="4400" b="1" dirty="0"/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arlton\Pictures\Funnies-Jan-2006-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02897"/>
            <a:ext cx="8382000" cy="6455103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Carlton\Pictures\SGE_ALW05_100707184715_photo00_quicklook_default-198x24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0"/>
            <a:ext cx="5562600" cy="6887375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Carlton\Pictures\Shirt 5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1714"/>
            <a:ext cx="7086600" cy="6856286"/>
          </a:xfrm>
          <a:prstGeom prst="rect">
            <a:avLst/>
          </a:prstGeom>
          <a:noFill/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Carlton\Pictures\solar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0"/>
            <a:ext cx="8458200" cy="6843453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Carlton\Pictures\solarflare105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531768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Carlton\Pictures\SpyAmongU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1000"/>
            <a:ext cx="9179120" cy="6477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Carlton\Pictures\ugly3_lg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84894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Carlton\Pictures\ugly-baby-a3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-1"/>
            <a:ext cx="4953000" cy="6824133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Carlton\Pictures\untitled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0"/>
            <a:ext cx="7705618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Carlton\Pictures\weird%20tree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0"/>
            <a:ext cx="6843713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Carlton\Pictures\weird_crustacea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394521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arlton\Pictures\Image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9350" y="190500"/>
            <a:ext cx="4305300" cy="6477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Carlton\Pictures\Weird-Car-Cras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294891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Carlton\Pictures\weird-cat-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08831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Carlton\Pictures\112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9144000" cy="6783803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Carlton\Pictures\1123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47289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Carlton\Pictures\12296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0"/>
            <a:ext cx="5562600" cy="6789935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Carlton\Pictures\12368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51211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Carlton\Pictures\1236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0"/>
            <a:ext cx="5334000" cy="7097396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Carlton\Pictures\1237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677400" cy="7247485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Carlton\Pictures\1241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28600"/>
            <a:ext cx="9144000" cy="7431578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Carlton\Pictures\12413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078275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Carlton\Pictures\image0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381000"/>
            <a:ext cx="4114800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Carlton\Pictures\12476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28600"/>
            <a:ext cx="9448800" cy="70866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 descr="C:\Users\Carlton\Pictures\1274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0750" y="-9525"/>
            <a:ext cx="4762500" cy="687705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Carlton\Pictures\12744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92381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Carlton\Pictures\12778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0"/>
            <a:ext cx="6477000" cy="7164823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Carlton\Pictures\1278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63922" cy="35052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Carlton\Pictures\1286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62699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Carlton\Pictures\12896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Carlton\Pictures\12896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73616" cy="44958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Carlton\Pictures\1291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75721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Carlton\Pictures\12924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Carlton\Pictures\image0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Carlton\Pictures\12924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0"/>
            <a:ext cx="7848600" cy="6884343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Carlton\Pictures\1294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2621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9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Carlton\Pictures\12967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-1"/>
            <a:ext cx="5791200" cy="6934031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Carlton\Pictures\1297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Carlton\Pictures\12996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0"/>
            <a:ext cx="6019800" cy="7114309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Carlton\Pictures\13009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199" y="0"/>
            <a:ext cx="6762939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Carlton\Pictures\130121.jpg"/>
          <p:cNvPicPr>
            <a:picLocks noChangeAspect="1" noChangeArrowheads="1"/>
          </p:cNvPicPr>
          <p:nvPr/>
        </p:nvPicPr>
        <p:blipFill>
          <a:blip r:embed="rId3"/>
          <a:srcRect t="1815" b="16505"/>
          <a:stretch>
            <a:fillRect/>
          </a:stretch>
        </p:blipFill>
        <p:spPr bwMode="auto">
          <a:xfrm>
            <a:off x="1371600" y="-152400"/>
            <a:ext cx="6324600" cy="70104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733800" y="4724400"/>
            <a:ext cx="9144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Carlton\Pictures\1301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04217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3" descr="C:\Users\Carlton\Pictures\13027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0"/>
            <a:ext cx="7086600" cy="6816119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Carlton\Pictures\1303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0"/>
            <a:ext cx="5378631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Carlton\Pictures\image008.jpg"/>
          <p:cNvPicPr>
            <a:picLocks noChangeAspect="1" noChangeArrowheads="1"/>
          </p:cNvPicPr>
          <p:nvPr/>
        </p:nvPicPr>
        <p:blipFill>
          <a:blip r:embed="rId3"/>
          <a:srcRect r="50000"/>
          <a:stretch>
            <a:fillRect/>
          </a:stretch>
        </p:blipFill>
        <p:spPr bwMode="auto">
          <a:xfrm>
            <a:off x="0" y="0"/>
            <a:ext cx="9144000" cy="6921084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Carlton\Pictures\A0000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9144000" cy="6879089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Carlton\Pictures\bhspi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Users\Carlton\Pictures\candy_lip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0"/>
            <a:ext cx="6477000" cy="6859877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Users\Carlton\Pictures\cat1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32302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Users\Carlton\Pictures\chatroo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54770" cy="64770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Carlton\Pictures\conchshell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394521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Carlton\Pictures\findX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57200"/>
            <a:ext cx="8153400" cy="5721684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Data\My Pictures\6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94495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Data\My Pictures\41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-106384"/>
            <a:ext cx="5943600" cy="6964384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Data\My Pictures\47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0"/>
            <a:ext cx="5334000" cy="7640924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Carlton\Pictures\lawyer_joke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-609600"/>
            <a:ext cx="6400800" cy="74676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Data\My Pictures\90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0"/>
            <a:ext cx="5111646" cy="70866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Data\My Pictures\938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219821" cy="70866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Data\My Pictures\1006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459310" cy="73152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Data\My Pictures\1066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10294919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C:\Data\My Pictures\1068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0"/>
            <a:ext cx="6553200" cy="683812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038600" y="1676400"/>
            <a:ext cx="7620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:\Data\My Pictures\1149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-228600"/>
            <a:ext cx="5334000" cy="7112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:\Data\My Pictures\1187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0"/>
            <a:ext cx="7315200" cy="6916189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C:\Data\My Pictures\118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550400" cy="7162800"/>
          </a:xfrm>
          <a:prstGeom prst="rect">
            <a:avLst/>
          </a:prstGeom>
          <a:noFill/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Data\My Pictures\169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0"/>
            <a:ext cx="5139781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:\Data\My Pictures\10405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6562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Carlton\Pictures\lawyers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4800"/>
            <a:ext cx="8929478" cy="56388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:\Data\My Pictures\10484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10064151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:\Data\My Pictures\10487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3455"/>
            <a:ext cx="7086600" cy="6854545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C:\Data\My Pictures\1096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-304800"/>
            <a:ext cx="5604695" cy="71628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C:\Data\My Pictures\1112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0"/>
            <a:ext cx="6934200" cy="716534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C:\Data\My Pictures\1116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11000887" cy="71628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C:\Data\My Pictures\11195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-228601"/>
            <a:ext cx="6019800" cy="7154301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C:\Data\My Pictures\1120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-1"/>
            <a:ext cx="9059486" cy="6443169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C:\Data\My Pictures\11209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0"/>
            <a:ext cx="7343652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:\Data\My Pictures\11229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799" y="0"/>
            <a:ext cx="5151549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C:\Data\My Pictures\11233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0"/>
            <a:ext cx="4572000" cy="681228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Carlton\Pictures\loo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813" y="80963"/>
            <a:ext cx="5286375" cy="6696075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C:\Data\My Pictures\1133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Data\My Pictures\1135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-152400"/>
            <a:ext cx="9415929" cy="70104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C:\Data\My Pictures\1136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14805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Data\My Pictures\1136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-228600"/>
            <a:ext cx="5638800" cy="7150742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C:\Data\My Pictures\1141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0750" y="-1"/>
            <a:ext cx="4742820" cy="6886575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C:\Data\My Pictures\11434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-228600"/>
            <a:ext cx="5029200" cy="7133106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C:\Data\My Pictures\11436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10219765" cy="7239000"/>
          </a:xfrm>
          <a:prstGeom prst="rect">
            <a:avLst/>
          </a:prstGeom>
          <a:noFill/>
        </p:spPr>
      </p:pic>
      <p:pic>
        <p:nvPicPr>
          <p:cNvPr id="3" name="Picture 2" descr="C:\Data\My Pictures\114366.jpg"/>
          <p:cNvPicPr>
            <a:picLocks noChangeAspect="1" noChangeArrowheads="1"/>
          </p:cNvPicPr>
          <p:nvPr/>
        </p:nvPicPr>
        <p:blipFill>
          <a:blip r:embed="rId3"/>
          <a:srcRect l="66360" t="73684" b="7368"/>
          <a:stretch>
            <a:fillRect/>
          </a:stretch>
        </p:blipFill>
        <p:spPr bwMode="auto">
          <a:xfrm>
            <a:off x="6772836" y="5791200"/>
            <a:ext cx="3437964" cy="13716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C:\Data\My Pictures\11498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0"/>
            <a:ext cx="7239000" cy="6887437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C:\Data\My Pictures\1153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0"/>
            <a:ext cx="5026526" cy="71628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C:\Data\My Pictures\1153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54938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186</Words>
  <Application>Microsoft Office PowerPoint</Application>
  <PresentationFormat>On-screen Show (4:3)</PresentationFormat>
  <Paragraphs>178</Paragraphs>
  <Slides>178</Slides>
  <Notes>172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178</vt:i4>
      </vt:variant>
    </vt:vector>
  </HeadingPairs>
  <TitlesOfParts>
    <vt:vector size="17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Slide 163</vt:lpstr>
      <vt:lpstr>Slide 164</vt:lpstr>
      <vt:lpstr>Slide 165</vt:lpstr>
      <vt:lpstr>Slide 166</vt:lpstr>
      <vt:lpstr>Slide 167</vt:lpstr>
      <vt:lpstr>Slide 168</vt:lpstr>
      <vt:lpstr>Slide 169</vt:lpstr>
      <vt:lpstr>Slide 170</vt:lpstr>
      <vt:lpstr>Slide 171</vt:lpstr>
      <vt:lpstr>Slide 172</vt:lpstr>
      <vt:lpstr>Slide 173</vt:lpstr>
      <vt:lpstr>Slide 174</vt:lpstr>
      <vt:lpstr>Slide 175</vt:lpstr>
      <vt:lpstr>Slide 176</vt:lpstr>
      <vt:lpstr>Slide 177</vt:lpstr>
      <vt:lpstr>Slide 178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Carlton</dc:creator>
  <cp:lastModifiedBy>Carlton</cp:lastModifiedBy>
  <cp:revision>49</cp:revision>
  <dcterms:created xsi:type="dcterms:W3CDTF">2007-10-19T13:57:30Z</dcterms:created>
  <dcterms:modified xsi:type="dcterms:W3CDTF">2009-04-26T14:30:08Z</dcterms:modified>
</cp:coreProperties>
</file>