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316" r:id="rId2"/>
    <p:sldId id="31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320" r:id="rId12"/>
    <p:sldId id="319" r:id="rId13"/>
    <p:sldId id="318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7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321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22" r:id="rId47"/>
    <p:sldId id="323" r:id="rId48"/>
    <p:sldId id="324" r:id="rId49"/>
    <p:sldId id="325" r:id="rId50"/>
    <p:sldId id="327" r:id="rId51"/>
    <p:sldId id="328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9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7C02B8-58D7-4B9B-BAA2-1953D077F0FD}" type="datetimeFigureOut">
              <a:rPr lang="en-US" smtClean="0"/>
              <a:pPr/>
              <a:t>4/26/2009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8B3535-863B-4D77-94BB-8A193658D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B3535-863B-4D77-94BB-8A193658D37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70FC-5895-4427-B1C6-057617D75140}" type="datetimeFigureOut">
              <a:rPr lang="en-US" smtClean="0"/>
              <a:pPr/>
              <a:t>4/26/2009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59AD-131D-4297-B4C5-32F69C59B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70FC-5895-4427-B1C6-057617D75140}" type="datetimeFigureOut">
              <a:rPr lang="en-US" smtClean="0"/>
              <a:pPr/>
              <a:t>4/26/2009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59AD-131D-4297-B4C5-32F69C59B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70FC-5895-4427-B1C6-057617D75140}" type="datetimeFigureOut">
              <a:rPr lang="en-US" smtClean="0"/>
              <a:pPr/>
              <a:t>4/26/2009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59AD-131D-4297-B4C5-32F69C59B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70FC-5895-4427-B1C6-057617D75140}" type="datetimeFigureOut">
              <a:rPr lang="en-US" smtClean="0"/>
              <a:pPr/>
              <a:t>4/26/2009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59AD-131D-4297-B4C5-32F69C59B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70FC-5895-4427-B1C6-057617D75140}" type="datetimeFigureOut">
              <a:rPr lang="en-US" smtClean="0"/>
              <a:pPr/>
              <a:t>4/26/2009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59AD-131D-4297-B4C5-32F69C59B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70FC-5895-4427-B1C6-057617D75140}" type="datetimeFigureOut">
              <a:rPr lang="en-US" smtClean="0"/>
              <a:pPr/>
              <a:t>4/26/2009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59AD-131D-4297-B4C5-32F69C59B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70FC-5895-4427-B1C6-057617D75140}" type="datetimeFigureOut">
              <a:rPr lang="en-US" smtClean="0"/>
              <a:pPr/>
              <a:t>4/26/2009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59AD-131D-4297-B4C5-32F69C59B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70FC-5895-4427-B1C6-057617D75140}" type="datetimeFigureOut">
              <a:rPr lang="en-US" smtClean="0"/>
              <a:pPr/>
              <a:t>4/26/2009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59AD-131D-4297-B4C5-32F69C59B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70FC-5895-4427-B1C6-057617D75140}" type="datetimeFigureOut">
              <a:rPr lang="en-US" smtClean="0"/>
              <a:pPr/>
              <a:t>4/26/2009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59AD-131D-4297-B4C5-32F69C59B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70FC-5895-4427-B1C6-057617D75140}" type="datetimeFigureOut">
              <a:rPr lang="en-US" smtClean="0"/>
              <a:pPr/>
              <a:t>4/26/2009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59AD-131D-4297-B4C5-32F69C59B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D70FC-5895-4427-B1C6-057617D75140}" type="datetimeFigureOut">
              <a:rPr lang="en-US" smtClean="0"/>
              <a:pPr/>
              <a:t>4/26/2009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59AD-131D-4297-B4C5-32F69C59B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D70FC-5895-4427-B1C6-057617D75140}" type="datetimeFigureOut">
              <a:rPr lang="en-US" smtClean="0"/>
              <a:pPr/>
              <a:t>4/26/2009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E59AD-131D-4297-B4C5-32F69C59B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gi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gi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gi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gi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gi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gi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gi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gi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gi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gi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gif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gif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gif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gif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1" descr="C:\Data\Comedy\Jokes\FMPro18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-685800"/>
            <a:ext cx="7467600" cy="74676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C:\Data\Comedy\Jokes\FMPro9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-304800"/>
            <a:ext cx="7086600" cy="70866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ata\Comedy\Jokes\FMPro7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-228600"/>
            <a:ext cx="6934200" cy="69342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ata\Comedy\Jokes\FMPro8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-228600"/>
            <a:ext cx="6934200" cy="69342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ata\Comedy\Jokes\FMPro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-228600"/>
            <a:ext cx="7086600" cy="70866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ata\Comedy\Jokes\FMPro1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-381000"/>
            <a:ext cx="6705600" cy="67056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ata\Comedy\Jokes\FMPro1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-381000"/>
            <a:ext cx="7162800" cy="71628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Data\Comedy\Jokes\FMPro1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-228600"/>
            <a:ext cx="7086600" cy="70866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ata\Comedy\Jokes\FMPro1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-228600"/>
            <a:ext cx="7239000" cy="72390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ata\Comedy\Jokes\FMPro1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-38100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Data\Comedy\Jokes\FMPro1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-304800"/>
            <a:ext cx="7086600" cy="70866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4" descr="C:\Data\Comedy\Jokes\FMPro2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152400"/>
            <a:ext cx="7162800" cy="71628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Data\Comedy\Jokes\FMPro1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-228600"/>
            <a:ext cx="6705600" cy="67056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Data\Comedy\Jokes\FMPro19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-304800"/>
            <a:ext cx="7086600" cy="70866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Data\Comedy\Jokes\FMPro2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-304800"/>
            <a:ext cx="7543800" cy="75438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Data\Comedy\Jokes\FMPro2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-38100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Data\Comedy\Jokes\FMPro2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-304800"/>
            <a:ext cx="6705600" cy="67056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Data\Comedy\Jokes\FMPro27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-304800"/>
            <a:ext cx="6934200" cy="69342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Data\Comedy\Jokes\FMPro28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-228600"/>
            <a:ext cx="6781800" cy="67818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:\Data\Comedy\Jokes\FMPro29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-304800"/>
            <a:ext cx="7010400" cy="70104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:\Data\Comedy\Jokes\FMPro3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-381000"/>
            <a:ext cx="7010400" cy="70104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C:\Data\Comedy\Jokes\FMPro3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-304800"/>
            <a:ext cx="7315200" cy="73152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ata\Comedy\Jokes\47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-228600"/>
            <a:ext cx="6781800" cy="67818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C:\Data\Comedy\Jokes\FMPro3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-304800"/>
            <a:ext cx="7086600" cy="70866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C:\Data\Comedy\Jokes\FMPro3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-457200"/>
            <a:ext cx="7086600" cy="70866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C:\Data\Comedy\Jokes\FMPro3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-38100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1" name="Picture 3" descr="C:\Data\Comedy\Jokes\FMPro37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-304800"/>
            <a:ext cx="7086600" cy="70866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ata\Comedy\Jokes\FMPro3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-381000"/>
            <a:ext cx="6934200" cy="69342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C:\Data\Comedy\Jokes\FMPro38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-381000"/>
            <a:ext cx="7162800" cy="71628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C:\Data\Comedy\Jokes\FMPro39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-381000"/>
            <a:ext cx="7010400" cy="70104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C:\Data\Comedy\Jokes\FMPro4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-304800"/>
            <a:ext cx="7162800" cy="71628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C:\Data\Comedy\Jokes\FMPro4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-381000"/>
            <a:ext cx="6781800" cy="67818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C:\Data\Comedy\Jokes\FMPro4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-304800"/>
            <a:ext cx="7467600" cy="74676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ata\Comedy\Jokes\FMPr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-381000"/>
            <a:ext cx="7315200" cy="73152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C:\Data\Comedy\Jokes\FMPro4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-381000"/>
            <a:ext cx="6934200" cy="69342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C:\Data\Comedy\Jokes\FMPro4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-30480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C:\Data\Comedy\Jokes\FMPro48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-228600"/>
            <a:ext cx="6934200" cy="69342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C:\Data\Comedy\Jokes\FMPro5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-304800"/>
            <a:ext cx="7010400" cy="70104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C:\Data\Comedy\Jokes\FMPro5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-30480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C:\Data\Comedy\Jokes\FMPro5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arlton\Pictures\Cartoon5.gif"/>
          <p:cNvPicPr>
            <a:picLocks noChangeAspect="1" noChangeArrowheads="1"/>
          </p:cNvPicPr>
          <p:nvPr/>
        </p:nvPicPr>
        <p:blipFill>
          <a:blip r:embed="rId2"/>
          <a:srcRect t="4545"/>
          <a:stretch>
            <a:fillRect/>
          </a:stretch>
        </p:blipFill>
        <p:spPr bwMode="auto">
          <a:xfrm>
            <a:off x="1143000" y="152400"/>
            <a:ext cx="6705600" cy="6400800"/>
          </a:xfrm>
          <a:prstGeom prst="rect">
            <a:avLst/>
          </a:prstGeom>
          <a:noFill/>
        </p:spPr>
      </p:pic>
    </p:spTree>
  </p:cSld>
  <p:clrMapOvr>
    <a:masterClrMapping/>
  </p:clrMapOvr>
  <p:transition advTm="700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arlton\Pictures\Cartoon6.gif"/>
          <p:cNvPicPr>
            <a:picLocks noChangeAspect="1" noChangeArrowheads="1"/>
          </p:cNvPicPr>
          <p:nvPr/>
        </p:nvPicPr>
        <p:blipFill>
          <a:blip r:embed="rId2"/>
          <a:srcRect t="4706"/>
          <a:stretch>
            <a:fillRect/>
          </a:stretch>
        </p:blipFill>
        <p:spPr bwMode="auto">
          <a:xfrm>
            <a:off x="1371600" y="457200"/>
            <a:ext cx="6477000" cy="6172200"/>
          </a:xfrm>
          <a:prstGeom prst="rect">
            <a:avLst/>
          </a:prstGeom>
          <a:noFill/>
        </p:spPr>
      </p:pic>
    </p:spTree>
  </p:cSld>
  <p:clrMapOvr>
    <a:masterClrMapping/>
  </p:clrMapOvr>
  <p:transition advTm="700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carlton\Pictures\Cartoon7.gif"/>
          <p:cNvPicPr>
            <a:picLocks noChangeAspect="1" noChangeArrowheads="1"/>
          </p:cNvPicPr>
          <p:nvPr/>
        </p:nvPicPr>
        <p:blipFill>
          <a:blip r:embed="rId2"/>
          <a:srcRect t="4938"/>
          <a:stretch>
            <a:fillRect/>
          </a:stretch>
        </p:blipFill>
        <p:spPr bwMode="auto">
          <a:xfrm>
            <a:off x="1295400" y="609600"/>
            <a:ext cx="6172200" cy="5867400"/>
          </a:xfrm>
          <a:prstGeom prst="rect">
            <a:avLst/>
          </a:prstGeom>
          <a:noFill/>
        </p:spPr>
      </p:pic>
    </p:spTree>
  </p:cSld>
  <p:clrMapOvr>
    <a:masterClrMapping/>
  </p:clrMapOvr>
  <p:transition advTm="700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carlton\Pictures\Cartoon8.gif"/>
          <p:cNvPicPr>
            <a:picLocks noChangeAspect="1" noChangeArrowheads="1"/>
          </p:cNvPicPr>
          <p:nvPr/>
        </p:nvPicPr>
        <p:blipFill>
          <a:blip r:embed="rId2"/>
          <a:srcRect t="6024"/>
          <a:stretch>
            <a:fillRect/>
          </a:stretch>
        </p:blipFill>
        <p:spPr bwMode="auto">
          <a:xfrm>
            <a:off x="1295400" y="609600"/>
            <a:ext cx="6324600" cy="5943600"/>
          </a:xfrm>
          <a:prstGeom prst="rect">
            <a:avLst/>
          </a:prstGeom>
          <a:noFill/>
        </p:spPr>
      </p:pic>
    </p:spTree>
  </p:cSld>
  <p:clrMapOvr>
    <a:masterClrMapping/>
  </p:clrMapOvr>
  <p:transition advTm="7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ata\Comedy\Jokes\FMPro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-381000"/>
            <a:ext cx="7086600" cy="70866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carlton\Pictures\Cartoon10.gif"/>
          <p:cNvPicPr>
            <a:picLocks noChangeAspect="1" noChangeArrowheads="1"/>
          </p:cNvPicPr>
          <p:nvPr/>
        </p:nvPicPr>
        <p:blipFill>
          <a:blip r:embed="rId2"/>
          <a:srcRect t="4819"/>
          <a:stretch>
            <a:fillRect/>
          </a:stretch>
        </p:blipFill>
        <p:spPr bwMode="auto">
          <a:xfrm>
            <a:off x="1371600" y="457200"/>
            <a:ext cx="6324600" cy="6019800"/>
          </a:xfrm>
          <a:prstGeom prst="rect">
            <a:avLst/>
          </a:prstGeom>
          <a:noFill/>
        </p:spPr>
      </p:pic>
    </p:spTree>
  </p:cSld>
  <p:clrMapOvr>
    <a:masterClrMapping/>
  </p:clrMapOvr>
  <p:transition advTm="700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carlton\Pictures\Cartoon11.gif"/>
          <p:cNvPicPr>
            <a:picLocks noChangeAspect="1" noChangeArrowheads="1"/>
          </p:cNvPicPr>
          <p:nvPr/>
        </p:nvPicPr>
        <p:blipFill>
          <a:blip r:embed="rId2"/>
          <a:srcRect t="6173"/>
          <a:stretch>
            <a:fillRect/>
          </a:stretch>
        </p:blipFill>
        <p:spPr bwMode="auto">
          <a:xfrm>
            <a:off x="1524000" y="609600"/>
            <a:ext cx="6172200" cy="5791200"/>
          </a:xfrm>
          <a:prstGeom prst="rect">
            <a:avLst/>
          </a:prstGeom>
          <a:noFill/>
        </p:spPr>
      </p:pic>
    </p:spTree>
  </p:cSld>
  <p:clrMapOvr>
    <a:masterClrMapping/>
  </p:clrMapOvr>
  <p:transition advTm="7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ata\Comedy\Jokes\FMPro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-304800"/>
            <a:ext cx="7086600" cy="70866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ata\Comedy\Jokes\FMPro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-228600"/>
            <a:ext cx="7086600" cy="70866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ata\Comedy\Jokes\FMPro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-228600"/>
            <a:ext cx="6934200" cy="69342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Data\Comedy\Jokes\FMPro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-304800"/>
            <a:ext cx="6934200" cy="6934200"/>
          </a:xfrm>
          <a:prstGeom prst="rect">
            <a:avLst/>
          </a:prstGeom>
          <a:noFill/>
        </p:spPr>
      </p:pic>
    </p:spTree>
  </p:cSld>
  <p:clrMapOvr>
    <a:masterClrMapping/>
  </p:clrMapOvr>
  <p:transition advTm="7000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45</Words>
  <Application>Microsoft Office PowerPoint</Application>
  <PresentationFormat>On-screen Show (4:3)</PresentationFormat>
  <Paragraphs>45</Paragraphs>
  <Slides>51</Slides>
  <Notes>45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Carlton</dc:creator>
  <cp:lastModifiedBy>Carlton</cp:lastModifiedBy>
  <cp:revision>7</cp:revision>
  <dcterms:created xsi:type="dcterms:W3CDTF">2007-08-06T20:19:27Z</dcterms:created>
  <dcterms:modified xsi:type="dcterms:W3CDTF">2009-04-26T15:10:59Z</dcterms:modified>
</cp:coreProperties>
</file>